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991" r:id="rId1"/>
  </p:sldMasterIdLst>
  <p:notesMasterIdLst>
    <p:notesMasterId r:id="rId4"/>
  </p:notesMasterIdLst>
  <p:handoutMasterIdLst>
    <p:handoutMasterId r:id="rId5"/>
  </p:handoutMasterIdLst>
  <p:sldIdLst>
    <p:sldId id="482" r:id="rId2"/>
    <p:sldId id="442" r:id="rId3"/>
  </p:sldIdLst>
  <p:sldSz cx="7561263" cy="5329238"/>
  <p:notesSz cx="6794500" cy="4559300"/>
  <p:defaultTextStyle>
    <a:defPPr>
      <a:defRPr lang="pt-BR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350838" indent="106363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701675" indent="212725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054100" indent="3175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404938" indent="423863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79">
          <p15:clr>
            <a:srgbClr val="A4A3A4"/>
          </p15:clr>
        </p15:guide>
        <p15:guide id="2" pos="2382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1437">
          <p15:clr>
            <a:srgbClr val="A4A3A4"/>
          </p15:clr>
        </p15:guide>
        <p15:guide id="2" pos="2138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USUARIO" initials="U" lastIdx="2" clrIdx="0">
    <p:extLst>
      <p:ext uri="{19B8F6BF-5375-455C-9EA6-DF929625EA0E}">
        <p15:presenceInfo xmlns:p15="http://schemas.microsoft.com/office/powerpoint/2012/main" userId="USUARIO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showAnimation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103" d="100"/>
          <a:sy n="103" d="100"/>
        </p:scale>
        <p:origin x="1387" y="77"/>
      </p:cViewPr>
      <p:guideLst>
        <p:guide orient="horz" pos="1679"/>
        <p:guide pos="238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2946"/>
    </p:cViewPr>
  </p:sorterViewPr>
  <p:notesViewPr>
    <p:cSldViewPr>
      <p:cViewPr varScale="1">
        <p:scale>
          <a:sx n="75" d="100"/>
          <a:sy n="75" d="100"/>
        </p:scale>
        <p:origin x="-1758" y="-84"/>
      </p:cViewPr>
      <p:guideLst>
        <p:guide orient="horz" pos="1437"/>
        <p:guide pos="2138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commentAuthors" Target="commentAuthors.xml"/><Relationship Id="rId5" Type="http://schemas.openxmlformats.org/officeDocument/2006/relationships/handoutMaster" Target="handoutMasters/handoutMaster1.xml"/><Relationship Id="rId10" Type="http://schemas.openxmlformats.org/officeDocument/2006/relationships/tableStyles" Target="tableStyles.xml"/><Relationship Id="rId4" Type="http://schemas.openxmlformats.org/officeDocument/2006/relationships/notesMaster" Target="notesMasters/notesMaster1.xml"/><Relationship Id="rId9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>
            <a:extLst>
              <a:ext uri="{FF2B5EF4-FFF2-40B4-BE49-F238E27FC236}">
                <a16:creationId xmlns:a16="http://schemas.microsoft.com/office/drawing/2014/main" id="{EBAB3E2E-F39E-2C43-2DFE-17A96EC639F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4813" cy="225425"/>
          </a:xfrm>
          <a:prstGeom prst="rect">
            <a:avLst/>
          </a:prstGeom>
        </p:spPr>
        <p:txBody>
          <a:bodyPr vert="horz" lIns="62048" tIns="31024" rIns="62048" bIns="31024" rtlCol="0"/>
          <a:lstStyle>
            <a:lvl1pPr algn="l" eaLnBrk="1" hangingPunct="1">
              <a:defRPr sz="800"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47317D34-D54C-5068-FF41-693ECE57B88B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48100" y="0"/>
            <a:ext cx="2944813" cy="225425"/>
          </a:xfrm>
          <a:prstGeom prst="rect">
            <a:avLst/>
          </a:prstGeom>
        </p:spPr>
        <p:txBody>
          <a:bodyPr vert="horz" lIns="62048" tIns="31024" rIns="62048" bIns="31024" rtlCol="0"/>
          <a:lstStyle>
            <a:lvl1pPr algn="r" eaLnBrk="1" hangingPunct="1">
              <a:defRPr sz="800">
                <a:latin typeface="Arial" charset="0"/>
              </a:defRPr>
            </a:lvl1pPr>
          </a:lstStyle>
          <a:p>
            <a:pPr>
              <a:defRPr/>
            </a:pPr>
            <a:fld id="{72EBE28B-1D6D-4833-AADC-A976EA76DA85}" type="datetimeFigureOut">
              <a:rPr lang="pt-BR"/>
              <a:pPr>
                <a:defRPr/>
              </a:pPr>
              <a:t>19/08/2024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4B5F236D-0C2C-E59F-8A66-3A6F673B3678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4330700"/>
            <a:ext cx="2944813" cy="227013"/>
          </a:xfrm>
          <a:prstGeom prst="rect">
            <a:avLst/>
          </a:prstGeom>
        </p:spPr>
        <p:txBody>
          <a:bodyPr vert="horz" lIns="62048" tIns="31024" rIns="62048" bIns="31024" rtlCol="0" anchor="b"/>
          <a:lstStyle>
            <a:lvl1pPr algn="l" eaLnBrk="1" hangingPunct="1">
              <a:defRPr sz="800"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F36D972D-7B2B-66E5-85DD-5DD30F9C2139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48100" y="4330700"/>
            <a:ext cx="2944813" cy="227013"/>
          </a:xfrm>
          <a:prstGeom prst="rect">
            <a:avLst/>
          </a:prstGeom>
        </p:spPr>
        <p:txBody>
          <a:bodyPr vert="horz" wrap="square" lIns="62048" tIns="31024" rIns="62048" bIns="31024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800"/>
            </a:lvl1pPr>
          </a:lstStyle>
          <a:p>
            <a:pPr>
              <a:defRPr/>
            </a:pPr>
            <a:fld id="{33236A47-166A-4BAD-920A-31036366C2B4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>
            <a:extLst>
              <a:ext uri="{FF2B5EF4-FFF2-40B4-BE49-F238E27FC236}">
                <a16:creationId xmlns:a16="http://schemas.microsoft.com/office/drawing/2014/main" id="{8684E378-1CA2-01E1-BF8F-E16CCEB9DE79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4813" cy="225425"/>
          </a:xfrm>
          <a:prstGeom prst="rect">
            <a:avLst/>
          </a:prstGeom>
        </p:spPr>
        <p:txBody>
          <a:bodyPr vert="horz" lIns="62048" tIns="31024" rIns="62048" bIns="31024" rtlCol="0"/>
          <a:lstStyle>
            <a:lvl1pPr algn="l" eaLnBrk="1" hangingPunct="1">
              <a:defRPr sz="800"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BB07ECC2-D3E7-E062-6913-53052D4322AA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48100" y="0"/>
            <a:ext cx="2944813" cy="225425"/>
          </a:xfrm>
          <a:prstGeom prst="rect">
            <a:avLst/>
          </a:prstGeom>
        </p:spPr>
        <p:txBody>
          <a:bodyPr vert="horz" lIns="62048" tIns="31024" rIns="62048" bIns="31024" rtlCol="0"/>
          <a:lstStyle>
            <a:lvl1pPr algn="r" eaLnBrk="1" hangingPunct="1">
              <a:defRPr sz="800">
                <a:latin typeface="Arial" charset="0"/>
              </a:defRPr>
            </a:lvl1pPr>
          </a:lstStyle>
          <a:p>
            <a:pPr>
              <a:defRPr/>
            </a:pPr>
            <a:fld id="{EAB037A7-456A-4261-BE43-0FEE56782FB6}" type="datetimeFigureOut">
              <a:rPr lang="pt-BR"/>
              <a:pPr>
                <a:defRPr/>
              </a:pPr>
              <a:t>19/08/2024</a:t>
            </a:fld>
            <a:endParaRPr lang="pt-BR"/>
          </a:p>
        </p:txBody>
      </p:sp>
      <p:sp>
        <p:nvSpPr>
          <p:cNvPr id="4" name="Espaço Reservado para Imagem de Slide 3">
            <a:extLst>
              <a:ext uri="{FF2B5EF4-FFF2-40B4-BE49-F238E27FC236}">
                <a16:creationId xmlns:a16="http://schemas.microsoft.com/office/drawing/2014/main" id="{2A697C31-0F40-AFE7-0220-FFBB851FAD2E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2185988" y="342900"/>
            <a:ext cx="2422525" cy="1708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62048" tIns="31024" rIns="62048" bIns="31024" rtlCol="0" anchor="ctr"/>
          <a:lstStyle/>
          <a:p>
            <a:pPr lvl="0"/>
            <a:endParaRPr lang="pt-BR" noProof="0"/>
          </a:p>
        </p:txBody>
      </p:sp>
      <p:sp>
        <p:nvSpPr>
          <p:cNvPr id="5" name="Espaço Reservado para Anotações 4">
            <a:extLst>
              <a:ext uri="{FF2B5EF4-FFF2-40B4-BE49-F238E27FC236}">
                <a16:creationId xmlns:a16="http://schemas.microsoft.com/office/drawing/2014/main" id="{B191FE1D-4114-E00B-0BB9-DB09F61889C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1038" y="2165350"/>
            <a:ext cx="5432425" cy="2051050"/>
          </a:xfrm>
          <a:prstGeom prst="rect">
            <a:avLst/>
          </a:prstGeom>
        </p:spPr>
        <p:txBody>
          <a:bodyPr vert="horz" lIns="62048" tIns="31024" rIns="62048" bIns="31024" rtlCol="0"/>
          <a:lstStyle/>
          <a:p>
            <a:pPr lvl="0"/>
            <a:r>
              <a:rPr lang="pt-BR" noProof="0"/>
              <a:t>Clique para editar o texto mestre</a:t>
            </a:r>
          </a:p>
          <a:p>
            <a:pPr lvl="1"/>
            <a:r>
              <a:rPr lang="pt-BR" noProof="0"/>
              <a:t>Segundo nível</a:t>
            </a:r>
          </a:p>
          <a:p>
            <a:pPr lvl="2"/>
            <a:r>
              <a:rPr lang="pt-BR" noProof="0"/>
              <a:t>Terceiro nível</a:t>
            </a:r>
          </a:p>
          <a:p>
            <a:pPr lvl="3"/>
            <a:r>
              <a:rPr lang="pt-BR" noProof="0"/>
              <a:t>Quarto nível</a:t>
            </a:r>
          </a:p>
          <a:p>
            <a:pPr lvl="4"/>
            <a:r>
              <a:rPr lang="pt-BR" noProof="0"/>
              <a:t>Quinto nível</a:t>
            </a:r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D919824D-0BC6-7B3C-61C7-EA2BFD99FCCE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4330700"/>
            <a:ext cx="2944813" cy="227013"/>
          </a:xfrm>
          <a:prstGeom prst="rect">
            <a:avLst/>
          </a:prstGeom>
        </p:spPr>
        <p:txBody>
          <a:bodyPr vert="horz" lIns="62048" tIns="31024" rIns="62048" bIns="31024" rtlCol="0" anchor="b"/>
          <a:lstStyle>
            <a:lvl1pPr algn="l" eaLnBrk="1" hangingPunct="1">
              <a:defRPr sz="800"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EA0ADB79-AE23-395C-C2AD-F0D98E848AE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48100" y="4330700"/>
            <a:ext cx="2944813" cy="227013"/>
          </a:xfrm>
          <a:prstGeom prst="rect">
            <a:avLst/>
          </a:prstGeom>
        </p:spPr>
        <p:txBody>
          <a:bodyPr vert="horz" wrap="square" lIns="62048" tIns="31024" rIns="62048" bIns="31024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800"/>
            </a:lvl1pPr>
          </a:lstStyle>
          <a:p>
            <a:pPr>
              <a:defRPr/>
            </a:pPr>
            <a:fld id="{2DCD6457-C744-45DC-B321-E26C1F070530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350838" algn="l" rtl="0" eaLnBrk="0" fontAlgn="base" hangingPunct="0">
      <a:spcBef>
        <a:spcPct val="30000"/>
      </a:spcBef>
      <a:spcAft>
        <a:spcPct val="0"/>
      </a:spcAft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701675" algn="l" rtl="0" eaLnBrk="0" fontAlgn="base" hangingPunct="0">
      <a:spcBef>
        <a:spcPct val="30000"/>
      </a:spcBef>
      <a:spcAft>
        <a:spcPct val="0"/>
      </a:spcAft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1054100" algn="l" rtl="0" eaLnBrk="0" fontAlgn="base" hangingPunct="0">
      <a:spcBef>
        <a:spcPct val="30000"/>
      </a:spcBef>
      <a:spcAft>
        <a:spcPct val="0"/>
      </a:spcAft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1404938" algn="l" rtl="0" eaLnBrk="0" fontAlgn="base" hangingPunct="0">
      <a:spcBef>
        <a:spcPct val="30000"/>
      </a:spcBef>
      <a:spcAft>
        <a:spcPct val="0"/>
      </a:spcAft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757705" algn="l" defTabSz="703082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109246" algn="l" defTabSz="703082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60788" algn="l" defTabSz="703082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812329" algn="l" defTabSz="703082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Espaço Reservado para Imagem de Slide 1">
            <a:extLst>
              <a:ext uri="{FF2B5EF4-FFF2-40B4-BE49-F238E27FC236}">
                <a16:creationId xmlns:a16="http://schemas.microsoft.com/office/drawing/2014/main" id="{C2DE4004-AA5B-46D6-C636-9CC7239B0F3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387" name="Espaço Reservado para Anotações 2">
            <a:extLst>
              <a:ext uri="{FF2B5EF4-FFF2-40B4-BE49-F238E27FC236}">
                <a16:creationId xmlns:a16="http://schemas.microsoft.com/office/drawing/2014/main" id="{2DC9C719-D697-3EFB-6AF4-E4E258639A3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pt-BR" altLang="pt-BR"/>
          </a:p>
        </p:txBody>
      </p:sp>
      <p:sp>
        <p:nvSpPr>
          <p:cNvPr id="16388" name="Espaço Reservado para Número de Slide 3">
            <a:extLst>
              <a:ext uri="{FF2B5EF4-FFF2-40B4-BE49-F238E27FC236}">
                <a16:creationId xmlns:a16="http://schemas.microsoft.com/office/drawing/2014/main" id="{BFA8455D-AB2F-F500-B6B3-B5F11E67930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fld id="{6BD09333-A05C-4513-A210-048214B75912}" type="slidenum">
              <a:rPr lang="pt-BR" altLang="pt-BR" smtClean="0"/>
              <a:pPr/>
              <a:t>1</a:t>
            </a:fld>
            <a:endParaRPr lang="pt-BR" altLang="pt-BR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Espaço Reservado para Imagem de Slide 1">
            <a:extLst>
              <a:ext uri="{FF2B5EF4-FFF2-40B4-BE49-F238E27FC236}">
                <a16:creationId xmlns:a16="http://schemas.microsoft.com/office/drawing/2014/main" id="{306ECA24-29B7-FBE9-9881-B37B272FCEA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2771" name="Espaço Reservado para Anotações 2">
            <a:extLst>
              <a:ext uri="{FF2B5EF4-FFF2-40B4-BE49-F238E27FC236}">
                <a16:creationId xmlns:a16="http://schemas.microsoft.com/office/drawing/2014/main" id="{2F08DF89-4FEB-FBEB-191F-066B1AAB63B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pt-BR" altLang="pt-BR"/>
          </a:p>
        </p:txBody>
      </p:sp>
      <p:sp>
        <p:nvSpPr>
          <p:cNvPr id="32772" name="Espaço Reservado para Número de Slide 3">
            <a:extLst>
              <a:ext uri="{FF2B5EF4-FFF2-40B4-BE49-F238E27FC236}">
                <a16:creationId xmlns:a16="http://schemas.microsoft.com/office/drawing/2014/main" id="{A6D274B5-58AF-E4CF-EA71-89E87921A1A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fld id="{CA8567BF-4319-4929-9FD8-34423A738ECB}" type="slidenum">
              <a:rPr lang="pt-BR" altLang="pt-BR" smtClean="0"/>
              <a:pPr/>
              <a:t>2</a:t>
            </a:fld>
            <a:endParaRPr lang="pt-BR" altLang="pt-BR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>
            <a:extLst>
              <a:ext uri="{FF2B5EF4-FFF2-40B4-BE49-F238E27FC236}">
                <a16:creationId xmlns:a16="http://schemas.microsoft.com/office/drawing/2014/main" id="{E92E9335-A166-ECF4-D552-C33B04A842E9}"/>
              </a:ext>
            </a:extLst>
          </p:cNvPr>
          <p:cNvSpPr/>
          <p:nvPr/>
        </p:nvSpPr>
        <p:spPr>
          <a:xfrm>
            <a:off x="0" y="0"/>
            <a:ext cx="7561263" cy="5329238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 useBgFill="1">
        <p:nvSpPr>
          <p:cNvPr id="3" name="Retângulo de cantos arredondados 7">
            <a:extLst>
              <a:ext uri="{FF2B5EF4-FFF2-40B4-BE49-F238E27FC236}">
                <a16:creationId xmlns:a16="http://schemas.microsoft.com/office/drawing/2014/main" id="{05FD54B7-5B65-D133-0B2D-040C9B39DD0E}"/>
              </a:ext>
            </a:extLst>
          </p:cNvPr>
          <p:cNvSpPr/>
          <p:nvPr/>
        </p:nvSpPr>
        <p:spPr>
          <a:xfrm>
            <a:off x="53975" y="53975"/>
            <a:ext cx="7453313" cy="5200650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id="{98A54260-A781-C8A4-82D8-1411A0095ECB}"/>
              </a:ext>
            </a:extLst>
          </p:cNvPr>
          <p:cNvSpPr/>
          <p:nvPr/>
        </p:nvSpPr>
        <p:spPr>
          <a:xfrm>
            <a:off x="52388" y="1125538"/>
            <a:ext cx="7459662" cy="118745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5" name="Retângulo 4">
            <a:extLst>
              <a:ext uri="{FF2B5EF4-FFF2-40B4-BE49-F238E27FC236}">
                <a16:creationId xmlns:a16="http://schemas.microsoft.com/office/drawing/2014/main" id="{6D9C3EE9-BFDA-D403-1A96-5C491FFD4229}"/>
              </a:ext>
            </a:extLst>
          </p:cNvPr>
          <p:cNvSpPr/>
          <p:nvPr/>
        </p:nvSpPr>
        <p:spPr>
          <a:xfrm>
            <a:off x="52388" y="1085850"/>
            <a:ext cx="7459662" cy="93663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3F93ED56-17F7-ED98-4F19-C686C40369E8}"/>
              </a:ext>
            </a:extLst>
          </p:cNvPr>
          <p:cNvSpPr/>
          <p:nvPr/>
        </p:nvSpPr>
        <p:spPr>
          <a:xfrm>
            <a:off x="52388" y="2312988"/>
            <a:ext cx="7459662" cy="85725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9" name="Subtítulo 8"/>
          <p:cNvSpPr>
            <a:spLocks noGrp="1"/>
          </p:cNvSpPr>
          <p:nvPr>
            <p:ph type="subTitle" idx="1"/>
          </p:nvPr>
        </p:nvSpPr>
        <p:spPr>
          <a:xfrm>
            <a:off x="1071179" y="2486978"/>
            <a:ext cx="5292884" cy="1243489"/>
          </a:xfrm>
          <a:prstGeom prst="rect">
            <a:avLst/>
          </a:prstGeom>
        </p:spPr>
        <p:txBody>
          <a:bodyPr lIns="70308" tIns="35154" rIns="70308" bIns="35154"/>
          <a:lstStyle>
            <a:lvl1pPr marL="0" indent="0" algn="ctr">
              <a:buNone/>
              <a:defRPr sz="2000">
                <a:solidFill>
                  <a:schemeClr val="tx2"/>
                </a:solidFill>
              </a:defRPr>
            </a:lvl1pPr>
            <a:lvl2pPr marL="351541" indent="0" algn="ctr">
              <a:buNone/>
            </a:lvl2pPr>
            <a:lvl3pPr marL="703082" indent="0" algn="ctr">
              <a:buNone/>
            </a:lvl3pPr>
            <a:lvl4pPr marL="1054623" indent="0" algn="ctr">
              <a:buNone/>
            </a:lvl4pPr>
            <a:lvl5pPr marL="1406164" indent="0" algn="ctr">
              <a:buNone/>
            </a:lvl5pPr>
            <a:lvl6pPr marL="1757705" indent="0" algn="ctr">
              <a:buNone/>
            </a:lvl6pPr>
            <a:lvl7pPr marL="2109246" indent="0" algn="ctr">
              <a:buNone/>
            </a:lvl7pPr>
            <a:lvl8pPr marL="2460788" indent="0" algn="ctr">
              <a:buNone/>
            </a:lvl8pPr>
            <a:lvl9pPr marL="2812329" indent="0" algn="ctr">
              <a:buNone/>
            </a:lvl9pPr>
          </a:lstStyle>
          <a:p>
            <a:r>
              <a:rPr lang="pt-BR"/>
              <a:t>Clique para editar o estilo do subtítulo mestre</a:t>
            </a:r>
            <a:endParaRPr lang="en-US"/>
          </a:p>
        </p:txBody>
      </p:sp>
      <p:sp>
        <p:nvSpPr>
          <p:cNvPr id="8" name="Título 7"/>
          <p:cNvSpPr>
            <a:spLocks noGrp="1"/>
          </p:cNvSpPr>
          <p:nvPr>
            <p:ph type="ctrTitle"/>
          </p:nvPr>
        </p:nvSpPr>
        <p:spPr>
          <a:xfrm>
            <a:off x="378063" y="1170234"/>
            <a:ext cx="6805137" cy="1142332"/>
          </a:xfrm>
          <a:prstGeom prst="rect">
            <a:avLst/>
          </a:prstGeom>
        </p:spPr>
        <p:txBody>
          <a:bodyPr lIns="70308" tIns="35154" rIns="70308" bIns="35154" anchor="ctr"/>
          <a:lstStyle>
            <a:lvl1pPr algn="ctr">
              <a:defRPr lang="en-US" dirty="0">
                <a:solidFill>
                  <a:srgbClr val="FFFFFF"/>
                </a:solidFill>
              </a:defRPr>
            </a:lvl1pPr>
          </a:lstStyle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7" name="Espaço Reservado para Data 27">
            <a:extLst>
              <a:ext uri="{FF2B5EF4-FFF2-40B4-BE49-F238E27FC236}">
                <a16:creationId xmlns:a16="http://schemas.microsoft.com/office/drawing/2014/main" id="{45727E04-BB30-B207-E230-7E208B47EB9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0" name="Espaço Reservado para Rodapé 16">
            <a:extLst>
              <a:ext uri="{FF2B5EF4-FFF2-40B4-BE49-F238E27FC236}">
                <a16:creationId xmlns:a16="http://schemas.microsoft.com/office/drawing/2014/main" id="{65256ABA-9312-9235-692F-1413C4676B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5650" y="4795838"/>
            <a:ext cx="3276600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1" name="Espaço Reservado para Número de Slide 28">
            <a:extLst>
              <a:ext uri="{FF2B5EF4-FFF2-40B4-BE49-F238E27FC236}">
                <a16:creationId xmlns:a16="http://schemas.microsoft.com/office/drawing/2014/main" id="{84E720C6-5AAC-91E2-50F7-12734E78B4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6000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10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28A45E25-EFE4-4D1B-838B-442B178B150A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1523258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56126" y="213417"/>
            <a:ext cx="6427074" cy="888206"/>
          </a:xfrm>
          <a:prstGeom prst="rect">
            <a:avLst/>
          </a:prstGeom>
        </p:spPr>
        <p:txBody>
          <a:bodyPr lIns="70308" tIns="35154" rIns="70308" bIns="35154"/>
          <a:lstStyle/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8" name="Espaço Reservado para Conteúdo 7"/>
          <p:cNvSpPr>
            <a:spLocks noGrp="1"/>
          </p:cNvSpPr>
          <p:nvPr>
            <p:ph sz="quarter" idx="1"/>
          </p:nvPr>
        </p:nvSpPr>
        <p:spPr>
          <a:xfrm>
            <a:off x="756126" y="1125062"/>
            <a:ext cx="6427074" cy="3552825"/>
          </a:xfrm>
          <a:prstGeom prst="rect">
            <a:avLst/>
          </a:prstGeom>
        </p:spPr>
        <p:txBody>
          <a:bodyPr lIns="70308" tIns="35154" rIns="70308" bIns="35154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3" name="Espaço Reservado para Data 13">
            <a:extLst>
              <a:ext uri="{FF2B5EF4-FFF2-40B4-BE49-F238E27FC236}">
                <a16:creationId xmlns:a16="http://schemas.microsoft.com/office/drawing/2014/main" id="{7F7A95CF-37B0-2A17-DB56-C43D665D046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Espaço Reservado para Rodapé 2">
            <a:extLst>
              <a:ext uri="{FF2B5EF4-FFF2-40B4-BE49-F238E27FC236}">
                <a16:creationId xmlns:a16="http://schemas.microsoft.com/office/drawing/2014/main" id="{1A3D1CE8-9D9B-92D5-B5E9-4861016CA7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5650" y="4795838"/>
            <a:ext cx="3276600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Espaço Reservado para Número de Slide 22">
            <a:extLst>
              <a:ext uri="{FF2B5EF4-FFF2-40B4-BE49-F238E27FC236}">
                <a16:creationId xmlns:a16="http://schemas.microsoft.com/office/drawing/2014/main" id="{0EE2BB15-2246-3DCC-DDCA-10176BAF7A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6000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/>
            </a:lvl1pPr>
          </a:lstStyle>
          <a:p>
            <a:pPr>
              <a:defRPr/>
            </a:pPr>
            <a:fld id="{FD2D0FBA-081D-44CC-92D8-C449583E27F7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7528958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>
            <a:extLst>
              <a:ext uri="{FF2B5EF4-FFF2-40B4-BE49-F238E27FC236}">
                <a16:creationId xmlns:a16="http://schemas.microsoft.com/office/drawing/2014/main" id="{61DE6E99-B9B2-034A-B9A8-8B7CAB4A224C}"/>
              </a:ext>
            </a:extLst>
          </p:cNvPr>
          <p:cNvSpPr/>
          <p:nvPr/>
        </p:nvSpPr>
        <p:spPr>
          <a:xfrm>
            <a:off x="0" y="0"/>
            <a:ext cx="7561263" cy="5329238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 useBgFill="1">
        <p:nvSpPr>
          <p:cNvPr id="5" name="Retângulo de cantos arredondados 7">
            <a:extLst>
              <a:ext uri="{FF2B5EF4-FFF2-40B4-BE49-F238E27FC236}">
                <a16:creationId xmlns:a16="http://schemas.microsoft.com/office/drawing/2014/main" id="{D7067AEA-3B7E-D348-8783-D5E5061DDE0D}"/>
              </a:ext>
            </a:extLst>
          </p:cNvPr>
          <p:cNvSpPr/>
          <p:nvPr/>
        </p:nvSpPr>
        <p:spPr>
          <a:xfrm>
            <a:off x="54008" y="54207"/>
            <a:ext cx="7453245" cy="520039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3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C0CBD86A-EBA2-BA26-138E-4CCC51FE984C}"/>
              </a:ext>
            </a:extLst>
          </p:cNvPr>
          <p:cNvSpPr/>
          <p:nvPr/>
        </p:nvSpPr>
        <p:spPr>
          <a:xfrm flipV="1">
            <a:off x="57150" y="1846263"/>
            <a:ext cx="7453313" cy="71437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44F276C6-7658-C155-A314-E2066EF72BF2}"/>
              </a:ext>
            </a:extLst>
          </p:cNvPr>
          <p:cNvSpPr/>
          <p:nvPr/>
        </p:nvSpPr>
        <p:spPr>
          <a:xfrm>
            <a:off x="57150" y="1819275"/>
            <a:ext cx="7453313" cy="36513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8" name="Retângulo 7">
            <a:extLst>
              <a:ext uri="{FF2B5EF4-FFF2-40B4-BE49-F238E27FC236}">
                <a16:creationId xmlns:a16="http://schemas.microsoft.com/office/drawing/2014/main" id="{76C2C9D0-5DA5-4250-A7F5-38A3E3A1B6BE}"/>
              </a:ext>
            </a:extLst>
          </p:cNvPr>
          <p:cNvSpPr/>
          <p:nvPr/>
        </p:nvSpPr>
        <p:spPr>
          <a:xfrm>
            <a:off x="57150" y="1917700"/>
            <a:ext cx="7453313" cy="36513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597288" y="740173"/>
            <a:ext cx="6427074" cy="1058446"/>
          </a:xfrm>
          <a:prstGeom prst="rect">
            <a:avLst/>
          </a:prstGeom>
        </p:spPr>
        <p:txBody>
          <a:bodyPr lIns="70308" tIns="35154" rIns="70308" bIns="35154"/>
          <a:lstStyle>
            <a:lvl1pPr algn="l">
              <a:buNone/>
              <a:defRPr sz="3100" b="0" cap="none"/>
            </a:lvl1pPr>
          </a:lstStyle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597288" y="1979960"/>
            <a:ext cx="6427074" cy="1039941"/>
          </a:xfrm>
          <a:prstGeom prst="rect">
            <a:avLst/>
          </a:prstGeom>
        </p:spPr>
        <p:txBody>
          <a:bodyPr lIns="70308" tIns="35154" rIns="70308" bIns="35154"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9" name="Espaço Reservado para Data 3">
            <a:extLst>
              <a:ext uri="{FF2B5EF4-FFF2-40B4-BE49-F238E27FC236}">
                <a16:creationId xmlns:a16="http://schemas.microsoft.com/office/drawing/2014/main" id="{095A8D58-DAA8-2935-73BD-B9C15713D51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0" name="Espaço Reservado para Rodapé 4">
            <a:extLst>
              <a:ext uri="{FF2B5EF4-FFF2-40B4-BE49-F238E27FC236}">
                <a16:creationId xmlns:a16="http://schemas.microsoft.com/office/drawing/2014/main" id="{19C4A514-D1DB-57EE-C602-ACD3C62688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61988" y="4795838"/>
            <a:ext cx="3308350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1" name="Espaço Reservado para Número de Slide 5">
            <a:extLst>
              <a:ext uri="{FF2B5EF4-FFF2-40B4-BE49-F238E27FC236}">
                <a16:creationId xmlns:a16="http://schemas.microsoft.com/office/drawing/2014/main" id="{70602207-2767-F6FD-B163-9D7B1C4EAE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4413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/>
            </a:lvl1pPr>
          </a:lstStyle>
          <a:p>
            <a:pPr>
              <a:defRPr/>
            </a:pPr>
            <a:fld id="{7E867501-8607-4AC6-BCD5-C92AFEB50D0F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59983119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56126" y="213417"/>
            <a:ext cx="6427074" cy="888206"/>
          </a:xfrm>
          <a:prstGeom prst="rect">
            <a:avLst/>
          </a:prstGeom>
        </p:spPr>
        <p:txBody>
          <a:bodyPr lIns="70308" tIns="35154" rIns="70308" bIns="35154"/>
          <a:lstStyle/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9" name="Espaço Reservado para Conteúdo 8"/>
          <p:cNvSpPr>
            <a:spLocks noGrp="1"/>
          </p:cNvSpPr>
          <p:nvPr>
            <p:ph sz="quarter" idx="1"/>
          </p:nvPr>
        </p:nvSpPr>
        <p:spPr>
          <a:xfrm>
            <a:off x="756126" y="1125062"/>
            <a:ext cx="3100118" cy="3552825"/>
          </a:xfrm>
          <a:prstGeom prst="rect">
            <a:avLst/>
          </a:prstGeom>
        </p:spPr>
        <p:txBody>
          <a:bodyPr lIns="70308" tIns="35154" rIns="70308" bIns="35154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11" name="Espaço Reservado para Conteúdo 10"/>
          <p:cNvSpPr>
            <a:spLocks noGrp="1"/>
          </p:cNvSpPr>
          <p:nvPr>
            <p:ph sz="quarter" idx="2"/>
          </p:nvPr>
        </p:nvSpPr>
        <p:spPr>
          <a:xfrm>
            <a:off x="4079932" y="1125062"/>
            <a:ext cx="3100118" cy="3552825"/>
          </a:xfrm>
          <a:prstGeom prst="rect">
            <a:avLst/>
          </a:prstGeom>
        </p:spPr>
        <p:txBody>
          <a:bodyPr lIns="70308" tIns="35154" rIns="70308" bIns="35154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3" name="Espaço Reservado para Data 13">
            <a:extLst>
              <a:ext uri="{FF2B5EF4-FFF2-40B4-BE49-F238E27FC236}">
                <a16:creationId xmlns:a16="http://schemas.microsoft.com/office/drawing/2014/main" id="{CF4621CB-7C6F-BB19-C67F-EC1DE2235C3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Espaço Reservado para Rodapé 2">
            <a:extLst>
              <a:ext uri="{FF2B5EF4-FFF2-40B4-BE49-F238E27FC236}">
                <a16:creationId xmlns:a16="http://schemas.microsoft.com/office/drawing/2014/main" id="{ABE23C7B-AF6F-EA87-FBAB-950E53E322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5650" y="4795838"/>
            <a:ext cx="3276600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Espaço Reservado para Número de Slide 22">
            <a:extLst>
              <a:ext uri="{FF2B5EF4-FFF2-40B4-BE49-F238E27FC236}">
                <a16:creationId xmlns:a16="http://schemas.microsoft.com/office/drawing/2014/main" id="{1161F53B-5F2A-A8CA-6A7B-1382E32060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6000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/>
            </a:lvl1pPr>
          </a:lstStyle>
          <a:p>
            <a:pPr>
              <a:defRPr/>
            </a:pPr>
            <a:fld id="{87FE544E-9DAF-44F1-9170-85241A075A17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9524187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56126" y="212183"/>
            <a:ext cx="6427074" cy="888206"/>
          </a:xfrm>
          <a:prstGeom prst="rect">
            <a:avLst/>
          </a:prstGeom>
        </p:spPr>
        <p:txBody>
          <a:bodyPr lIns="70308" tIns="35154" rIns="70308" bIns="35154"/>
          <a:lstStyle>
            <a:lvl1pPr>
              <a:defRPr/>
            </a:lvl1pPr>
          </a:lstStyle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56126" y="1125061"/>
            <a:ext cx="3087516" cy="592138"/>
          </a:xfrm>
          <a:prstGeom prst="rect">
            <a:avLst/>
          </a:prstGeom>
          <a:noFill/>
          <a:ln w="12700" cap="sq" cmpd="sng" algn="ctr">
            <a:noFill/>
            <a:prstDash val="solid"/>
          </a:ln>
        </p:spPr>
        <p:txBody>
          <a:bodyPr lIns="70308" tIns="35154" rIns="70308" bIns="35154" anchor="b">
            <a:noAutofit/>
          </a:bodyPr>
          <a:lstStyle>
            <a:lvl1pPr marL="0" indent="0">
              <a:buNone/>
              <a:defRPr sz="18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1500" b="1"/>
            </a:lvl2pPr>
            <a:lvl3pPr>
              <a:buNone/>
              <a:defRPr sz="1400" b="1"/>
            </a:lvl3pPr>
            <a:lvl4pPr>
              <a:buNone/>
              <a:defRPr sz="1200" b="1"/>
            </a:lvl4pPr>
            <a:lvl5pPr>
              <a:buNone/>
              <a:defRPr sz="1200" b="1"/>
            </a:lvl5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3"/>
          </p:nvPr>
        </p:nvSpPr>
        <p:spPr>
          <a:xfrm>
            <a:off x="4095684" y="1125061"/>
            <a:ext cx="3087516" cy="592138"/>
          </a:xfrm>
          <a:prstGeom prst="rect">
            <a:avLst/>
          </a:prstGeom>
          <a:noFill/>
          <a:ln w="12700" cap="sq" cmpd="sng" algn="ctr">
            <a:noFill/>
            <a:prstDash val="solid"/>
          </a:ln>
        </p:spPr>
        <p:txBody>
          <a:bodyPr lIns="70308" tIns="35154" rIns="70308" bIns="35154" anchor="b">
            <a:noAutofit/>
          </a:bodyPr>
          <a:lstStyle>
            <a:lvl1pPr marL="0" indent="0">
              <a:buNone/>
              <a:defRPr sz="18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1500" b="1"/>
            </a:lvl2pPr>
            <a:lvl3pPr>
              <a:buNone/>
              <a:defRPr sz="1400" b="1"/>
            </a:lvl3pPr>
            <a:lvl4pPr>
              <a:buNone/>
              <a:defRPr sz="1200" b="1"/>
            </a:lvl4pPr>
            <a:lvl5pPr>
              <a:buNone/>
              <a:defRPr sz="1200" b="1"/>
            </a:lvl5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11" name="Espaço Reservado para Conteúdo 10"/>
          <p:cNvSpPr>
            <a:spLocks noGrp="1"/>
          </p:cNvSpPr>
          <p:nvPr>
            <p:ph sz="half" idx="2"/>
          </p:nvPr>
        </p:nvSpPr>
        <p:spPr>
          <a:xfrm>
            <a:off x="756126" y="1746806"/>
            <a:ext cx="3087516" cy="3019902"/>
          </a:xfrm>
          <a:prstGeom prst="rect">
            <a:avLst/>
          </a:prstGeom>
        </p:spPr>
        <p:txBody>
          <a:bodyPr lIns="70308" tIns="35154" rIns="70308" bIns="35154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13" name="Espaço Reservado para Conteúdo 12"/>
          <p:cNvSpPr>
            <a:spLocks noGrp="1"/>
          </p:cNvSpPr>
          <p:nvPr>
            <p:ph sz="half" idx="4"/>
          </p:nvPr>
        </p:nvSpPr>
        <p:spPr>
          <a:xfrm>
            <a:off x="4095684" y="1746806"/>
            <a:ext cx="3087516" cy="3019902"/>
          </a:xfrm>
          <a:prstGeom prst="rect">
            <a:avLst/>
          </a:prstGeom>
        </p:spPr>
        <p:txBody>
          <a:bodyPr lIns="70308" tIns="35154" rIns="70308" bIns="35154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5" name="Espaço Reservado para Data 13">
            <a:extLst>
              <a:ext uri="{FF2B5EF4-FFF2-40B4-BE49-F238E27FC236}">
                <a16:creationId xmlns:a16="http://schemas.microsoft.com/office/drawing/2014/main" id="{CFC17A18-B47D-FCF3-7CF3-083B718E62D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Rodapé 2">
            <a:extLst>
              <a:ext uri="{FF2B5EF4-FFF2-40B4-BE49-F238E27FC236}">
                <a16:creationId xmlns:a16="http://schemas.microsoft.com/office/drawing/2014/main" id="{366B8644-AD9B-BDF1-337A-66E7776CB7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5650" y="4795838"/>
            <a:ext cx="3276600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Espaço Reservado para Número de Slide 22">
            <a:extLst>
              <a:ext uri="{FF2B5EF4-FFF2-40B4-BE49-F238E27FC236}">
                <a16:creationId xmlns:a16="http://schemas.microsoft.com/office/drawing/2014/main" id="{0D596FA0-3B8F-ED6F-F9EE-390742E249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6000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/>
            </a:lvl1pPr>
          </a:lstStyle>
          <a:p>
            <a:pPr>
              <a:defRPr/>
            </a:pPr>
            <a:fld id="{C619F502-76D9-49CF-8E68-55572D233DA8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7323180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56126" y="213417"/>
            <a:ext cx="6427074" cy="888206"/>
          </a:xfrm>
          <a:prstGeom prst="rect">
            <a:avLst/>
          </a:prstGeom>
        </p:spPr>
        <p:txBody>
          <a:bodyPr lIns="70308" tIns="35154" rIns="70308" bIns="35154"/>
          <a:lstStyle/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3" name="Espaço Reservado para Data 13">
            <a:extLst>
              <a:ext uri="{FF2B5EF4-FFF2-40B4-BE49-F238E27FC236}">
                <a16:creationId xmlns:a16="http://schemas.microsoft.com/office/drawing/2014/main" id="{87AFEE60-9916-BFCE-9AE4-4592E1B99FD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Espaço Reservado para Rodapé 2">
            <a:extLst>
              <a:ext uri="{FF2B5EF4-FFF2-40B4-BE49-F238E27FC236}">
                <a16:creationId xmlns:a16="http://schemas.microsoft.com/office/drawing/2014/main" id="{DECBB6EA-95A4-B799-D797-04BEB67E11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5650" y="4795838"/>
            <a:ext cx="3276600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Espaço Reservado para Número de Slide 22">
            <a:extLst>
              <a:ext uri="{FF2B5EF4-FFF2-40B4-BE49-F238E27FC236}">
                <a16:creationId xmlns:a16="http://schemas.microsoft.com/office/drawing/2014/main" id="{B9790AB6-8A94-7E09-9EE9-637DDBEDC5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6000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/>
            </a:lvl1pPr>
          </a:lstStyle>
          <a:p>
            <a:pPr>
              <a:defRPr/>
            </a:pPr>
            <a:fld id="{1DF65087-5837-4325-94F5-E6FB438864BB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5583312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3">
            <a:extLst>
              <a:ext uri="{FF2B5EF4-FFF2-40B4-BE49-F238E27FC236}">
                <a16:creationId xmlns:a16="http://schemas.microsoft.com/office/drawing/2014/main" id="{1AFD834D-C89F-8CB7-1AFA-682E008D75A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1106F431-3497-AC3C-47F0-895AF5FBB0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5650" y="4795838"/>
            <a:ext cx="3276600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Espaço Reservado para Número de Slide 22">
            <a:extLst>
              <a:ext uri="{FF2B5EF4-FFF2-40B4-BE49-F238E27FC236}">
                <a16:creationId xmlns:a16="http://schemas.microsoft.com/office/drawing/2014/main" id="{6B72E875-FE9E-DDF5-56A9-D9D5817DD4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6000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/>
            </a:lvl1pPr>
          </a:lstStyle>
          <a:p>
            <a:pPr>
              <a:defRPr/>
            </a:pPr>
            <a:fld id="{384157BB-0EFD-47A7-872A-8A826F828719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6171279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>
            <a:extLst>
              <a:ext uri="{FF2B5EF4-FFF2-40B4-BE49-F238E27FC236}">
                <a16:creationId xmlns:a16="http://schemas.microsoft.com/office/drawing/2014/main" id="{24E4B673-23EA-109A-5015-2DF4A7F3A840}"/>
              </a:ext>
            </a:extLst>
          </p:cNvPr>
          <p:cNvSpPr/>
          <p:nvPr/>
        </p:nvSpPr>
        <p:spPr>
          <a:xfrm>
            <a:off x="0" y="0"/>
            <a:ext cx="7561263" cy="5329238"/>
          </a:xfrm>
          <a:prstGeom prst="rect">
            <a:avLst/>
          </a:prstGeom>
          <a:solidFill>
            <a:srgbClr val="FFFFFF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 useBgFill="1">
        <p:nvSpPr>
          <p:cNvPr id="5" name="Retângulo de cantos arredondados 7">
            <a:extLst>
              <a:ext uri="{FF2B5EF4-FFF2-40B4-BE49-F238E27FC236}">
                <a16:creationId xmlns:a16="http://schemas.microsoft.com/office/drawing/2014/main" id="{8B4CC1CC-ABEC-B49E-5B03-CB22B9237294}"/>
              </a:ext>
            </a:extLst>
          </p:cNvPr>
          <p:cNvSpPr/>
          <p:nvPr/>
        </p:nvSpPr>
        <p:spPr>
          <a:xfrm>
            <a:off x="53975" y="53975"/>
            <a:ext cx="7453313" cy="5200650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56126" y="212183"/>
            <a:ext cx="6427074" cy="888206"/>
          </a:xfrm>
          <a:prstGeom prst="rect">
            <a:avLst/>
          </a:prstGeom>
        </p:spPr>
        <p:txBody>
          <a:bodyPr lIns="70308" tIns="35154" rIns="70308" bIns="35154"/>
          <a:lstStyle>
            <a:lvl1pPr algn="l">
              <a:buNone/>
              <a:defRPr sz="3100" b="0"/>
            </a:lvl1pPr>
          </a:lstStyle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2"/>
          </p:nvPr>
        </p:nvSpPr>
        <p:spPr>
          <a:xfrm>
            <a:off x="756126" y="1243489"/>
            <a:ext cx="1575263" cy="3493612"/>
          </a:xfrm>
          <a:prstGeom prst="rect">
            <a:avLst/>
          </a:prstGeom>
        </p:spPr>
        <p:txBody>
          <a:bodyPr lIns="70308" tIns="35154" rIns="70308" bIns="35154"/>
          <a:lstStyle>
            <a:lvl1pPr marL="0" indent="0">
              <a:buNone/>
              <a:defRPr sz="1400"/>
            </a:lvl1pPr>
            <a:lvl2pPr>
              <a:buNone/>
              <a:defRPr sz="900"/>
            </a:lvl2pPr>
            <a:lvl3pPr>
              <a:buNone/>
              <a:defRPr sz="800"/>
            </a:lvl3pPr>
            <a:lvl4pPr>
              <a:buNone/>
              <a:defRPr sz="700"/>
            </a:lvl4pPr>
            <a:lvl5pPr>
              <a:buNone/>
              <a:defRPr sz="700"/>
            </a:lvl5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11" name="Espaço Reservado para Conteúdo 10"/>
          <p:cNvSpPr>
            <a:spLocks noGrp="1"/>
          </p:cNvSpPr>
          <p:nvPr>
            <p:ph sz="quarter" idx="1"/>
          </p:nvPr>
        </p:nvSpPr>
        <p:spPr>
          <a:xfrm>
            <a:off x="2457411" y="1243489"/>
            <a:ext cx="4725789" cy="3493612"/>
          </a:xfrm>
          <a:prstGeom prst="rect">
            <a:avLst/>
          </a:prstGeom>
        </p:spPr>
        <p:txBody>
          <a:bodyPr lIns="70308" tIns="35154" rIns="70308" bIns="35154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6" name="Espaço Reservado para Data 4">
            <a:extLst>
              <a:ext uri="{FF2B5EF4-FFF2-40B4-BE49-F238E27FC236}">
                <a16:creationId xmlns:a16="http://schemas.microsoft.com/office/drawing/2014/main" id="{C9816155-237D-EA26-024D-493B2BC3EFD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Espaço Reservado para Rodapé 5">
            <a:extLst>
              <a:ext uri="{FF2B5EF4-FFF2-40B4-BE49-F238E27FC236}">
                <a16:creationId xmlns:a16="http://schemas.microsoft.com/office/drawing/2014/main" id="{0384F8EC-D2C7-0307-D72F-A186830728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5650" y="4795838"/>
            <a:ext cx="3276600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8" name="Espaço Reservado para Número de Slide 6">
            <a:extLst>
              <a:ext uri="{FF2B5EF4-FFF2-40B4-BE49-F238E27FC236}">
                <a16:creationId xmlns:a16="http://schemas.microsoft.com/office/drawing/2014/main" id="{F106B06E-BEC5-1D82-A5BF-B7E53F5FB4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6000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/>
            </a:lvl1pPr>
          </a:lstStyle>
          <a:p>
            <a:pPr>
              <a:defRPr/>
            </a:pPr>
            <a:fld id="{E0FE317A-6A89-494B-AF9E-C1D1BB1F0F82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4512667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ângulo 4">
            <a:extLst>
              <a:ext uri="{FF2B5EF4-FFF2-40B4-BE49-F238E27FC236}">
                <a16:creationId xmlns:a16="http://schemas.microsoft.com/office/drawing/2014/main" id="{DDB4BFF8-3DCD-A2A1-27ED-05FACC45CCC1}"/>
              </a:ext>
            </a:extLst>
          </p:cNvPr>
          <p:cNvSpPr/>
          <p:nvPr/>
        </p:nvSpPr>
        <p:spPr>
          <a:xfrm flipV="1">
            <a:off x="57150" y="3638550"/>
            <a:ext cx="7446963" cy="71438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44F219AE-1E19-CAC6-C8C5-02A6D6AFFD15}"/>
              </a:ext>
            </a:extLst>
          </p:cNvPr>
          <p:cNvSpPr/>
          <p:nvPr/>
        </p:nvSpPr>
        <p:spPr>
          <a:xfrm>
            <a:off x="57150" y="3613150"/>
            <a:ext cx="7446963" cy="36513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43D37BE0-E15A-9D76-B85B-94D6145BDAE9}"/>
              </a:ext>
            </a:extLst>
          </p:cNvPr>
          <p:cNvSpPr/>
          <p:nvPr/>
        </p:nvSpPr>
        <p:spPr>
          <a:xfrm>
            <a:off x="57150" y="3709988"/>
            <a:ext cx="7446963" cy="38100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56127" y="3808136"/>
            <a:ext cx="6049010" cy="405861"/>
          </a:xfrm>
          <a:prstGeom prst="rect">
            <a:avLst/>
          </a:prstGeom>
        </p:spPr>
        <p:txBody>
          <a:bodyPr lIns="70308" tIns="35154" rIns="70308" bIns="35154" anchor="ctr">
            <a:noAutofit/>
          </a:bodyPr>
          <a:lstStyle>
            <a:lvl1pPr algn="l">
              <a:buNone/>
              <a:defRPr sz="2200" b="0"/>
            </a:lvl1pPr>
          </a:lstStyle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756127" y="4231860"/>
            <a:ext cx="6049010" cy="532924"/>
          </a:xfrm>
          <a:prstGeom prst="rect">
            <a:avLst/>
          </a:prstGeom>
        </p:spPr>
        <p:txBody>
          <a:bodyPr lIns="70308" tIns="35154" rIns="70308" bIns="35154"/>
          <a:lstStyle>
            <a:lvl1pPr marL="0" indent="0">
              <a:buFontTx/>
              <a:buNone/>
              <a:defRPr sz="1200"/>
            </a:lvl1pPr>
            <a:lvl2pPr>
              <a:defRPr sz="900"/>
            </a:lvl2pPr>
            <a:lvl3pPr>
              <a:defRPr sz="800"/>
            </a:lvl3pPr>
            <a:lvl4pPr>
              <a:defRPr sz="700"/>
            </a:lvl4pPr>
            <a:lvl5pPr>
              <a:defRPr sz="700"/>
            </a:lvl5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56485" y="51813"/>
            <a:ext cx="7443737" cy="3560227"/>
          </a:xfrm>
          <a:prstGeom prst="round2SameRect">
            <a:avLst>
              <a:gd name="adj1" fmla="val 7101"/>
              <a:gd name="adj2" fmla="val 0"/>
            </a:avLst>
          </a:prstGeom>
          <a:solidFill>
            <a:schemeClr val="bg2"/>
          </a:solidFill>
          <a:ln w="6350">
            <a:solidFill>
              <a:schemeClr val="tx1"/>
            </a:solidFill>
          </a:ln>
        </p:spPr>
        <p:txBody>
          <a:bodyPr lIns="70308" tIns="35154" rIns="70308" bIns="35154">
            <a:normAutofit/>
          </a:bodyPr>
          <a:lstStyle>
            <a:lvl1pPr marL="0" indent="0">
              <a:buNone/>
              <a:defRPr sz="2500"/>
            </a:lvl1pPr>
          </a:lstStyle>
          <a:p>
            <a:pPr lvl="0"/>
            <a:r>
              <a:rPr lang="pt-BR" noProof="0"/>
              <a:t>Clique no ícone para adicionar uma imagem</a:t>
            </a:r>
            <a:endParaRPr lang="en-US" noProof="0" dirty="0"/>
          </a:p>
        </p:txBody>
      </p:sp>
      <p:sp>
        <p:nvSpPr>
          <p:cNvPr id="8" name="Espaço Reservado para Data 4">
            <a:extLst>
              <a:ext uri="{FF2B5EF4-FFF2-40B4-BE49-F238E27FC236}">
                <a16:creationId xmlns:a16="http://schemas.microsoft.com/office/drawing/2014/main" id="{3D5C9ABD-FCF2-2CFB-68CE-94FE0F2D7C4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9" name="Espaço Reservado para Rodapé 5">
            <a:extLst>
              <a:ext uri="{FF2B5EF4-FFF2-40B4-BE49-F238E27FC236}">
                <a16:creationId xmlns:a16="http://schemas.microsoft.com/office/drawing/2014/main" id="{5F2DA422-8A5A-5ABC-EDE9-92904C4251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5650" y="4795838"/>
            <a:ext cx="3214688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0" name="Espaço Reservado para Número de Slide 6">
            <a:extLst>
              <a:ext uri="{FF2B5EF4-FFF2-40B4-BE49-F238E27FC236}">
                <a16:creationId xmlns:a16="http://schemas.microsoft.com/office/drawing/2014/main" id="{839849A6-EE1B-11D1-D610-39859D669E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4413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/>
            </a:lvl1pPr>
          </a:lstStyle>
          <a:p>
            <a:pPr>
              <a:defRPr/>
            </a:pPr>
            <a:fld id="{0414160F-91B8-452C-982B-3A0E5CB244A5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7280771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56126" y="213417"/>
            <a:ext cx="6427074" cy="888206"/>
          </a:xfrm>
          <a:prstGeom prst="rect">
            <a:avLst/>
          </a:prstGeom>
        </p:spPr>
        <p:txBody>
          <a:bodyPr lIns="70308" tIns="35154" rIns="70308" bIns="35154"/>
          <a:lstStyle/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756126" y="1125062"/>
            <a:ext cx="6427074" cy="3552825"/>
          </a:xfrm>
          <a:prstGeom prst="rect">
            <a:avLst/>
          </a:prstGeom>
        </p:spPr>
        <p:txBody>
          <a:bodyPr vert="eaVert" lIns="70308" tIns="35154" rIns="70308" bIns="35154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4" name="Espaço Reservado para Data 13">
            <a:extLst>
              <a:ext uri="{FF2B5EF4-FFF2-40B4-BE49-F238E27FC236}">
                <a16:creationId xmlns:a16="http://schemas.microsoft.com/office/drawing/2014/main" id="{FB3DC8CD-84A0-1C8C-B1AB-A2145108766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Espaço Reservado para Rodapé 2">
            <a:extLst>
              <a:ext uri="{FF2B5EF4-FFF2-40B4-BE49-F238E27FC236}">
                <a16:creationId xmlns:a16="http://schemas.microsoft.com/office/drawing/2014/main" id="{93571EA9-5196-3AB1-0DF7-749DF808F7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5650" y="4795838"/>
            <a:ext cx="3276600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22">
            <a:extLst>
              <a:ext uri="{FF2B5EF4-FFF2-40B4-BE49-F238E27FC236}">
                <a16:creationId xmlns:a16="http://schemas.microsoft.com/office/drawing/2014/main" id="{17EAFEE4-724A-1427-8FC8-9F261C3D7A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6000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/>
            </a:lvl1pPr>
          </a:lstStyle>
          <a:p>
            <a:pPr>
              <a:defRPr/>
            </a:pPr>
            <a:fld id="{1102C88C-0DCA-46B7-9555-F7F25081D536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9781410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5481916" y="213420"/>
            <a:ext cx="1663478" cy="4547123"/>
          </a:xfrm>
          <a:prstGeom prst="rect">
            <a:avLst/>
          </a:prstGeom>
        </p:spPr>
        <p:txBody>
          <a:bodyPr vert="eaVert" lIns="70308" tIns="35154" rIns="70308" bIns="35154"/>
          <a:lstStyle/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756126" y="213419"/>
            <a:ext cx="4599768" cy="4547123"/>
          </a:xfrm>
          <a:prstGeom prst="rect">
            <a:avLst/>
          </a:prstGeom>
        </p:spPr>
        <p:txBody>
          <a:bodyPr vert="eaVert" lIns="70308" tIns="35154" rIns="70308" bIns="35154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4" name="Espaço Reservado para Data 13">
            <a:extLst>
              <a:ext uri="{FF2B5EF4-FFF2-40B4-BE49-F238E27FC236}">
                <a16:creationId xmlns:a16="http://schemas.microsoft.com/office/drawing/2014/main" id="{35664FFA-4620-4685-A126-A12B1D79167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Espaço Reservado para Rodapé 2">
            <a:extLst>
              <a:ext uri="{FF2B5EF4-FFF2-40B4-BE49-F238E27FC236}">
                <a16:creationId xmlns:a16="http://schemas.microsoft.com/office/drawing/2014/main" id="{1F5CF625-7A0E-243E-5E5C-878B327ABB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5650" y="4795838"/>
            <a:ext cx="3276600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22">
            <a:extLst>
              <a:ext uri="{FF2B5EF4-FFF2-40B4-BE49-F238E27FC236}">
                <a16:creationId xmlns:a16="http://schemas.microsoft.com/office/drawing/2014/main" id="{E1920412-C9BF-97C2-C3F8-146462BA58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6000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/>
            </a:lvl1pPr>
          </a:lstStyle>
          <a:p>
            <a:pPr>
              <a:defRPr/>
            </a:pPr>
            <a:fld id="{431D804F-5FC7-4847-9BE4-1191AEEFEDD4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9525459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tângulo de cantos arredondados 9">
            <a:extLst>
              <a:ext uri="{FF2B5EF4-FFF2-40B4-BE49-F238E27FC236}">
                <a16:creationId xmlns:a16="http://schemas.microsoft.com/office/drawing/2014/main" id="{C533F1F6-91ED-A261-33ED-E54CA5903D88}"/>
              </a:ext>
            </a:extLst>
          </p:cNvPr>
          <p:cNvSpPr/>
          <p:nvPr userDrawn="1"/>
        </p:nvSpPr>
        <p:spPr>
          <a:xfrm>
            <a:off x="65088" y="85725"/>
            <a:ext cx="7431087" cy="5153025"/>
          </a:xfrm>
          <a:prstGeom prst="roundRect">
            <a:avLst>
              <a:gd name="adj" fmla="val 4929"/>
            </a:avLst>
          </a:prstGeom>
          <a:ln w="28575" cap="rnd" cmpd="sng" algn="ctr">
            <a:solidFill>
              <a:srgbClr val="505580"/>
            </a:solidFill>
            <a:prstDash val="solid"/>
            <a:round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pic>
        <p:nvPicPr>
          <p:cNvPr id="1027" name="Imagem 1">
            <a:extLst>
              <a:ext uri="{FF2B5EF4-FFF2-40B4-BE49-F238E27FC236}">
                <a16:creationId xmlns:a16="http://schemas.microsoft.com/office/drawing/2014/main" id="{BC68EA8B-BD7C-F397-FBDD-7996BC3C7AA6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3525" y="201613"/>
            <a:ext cx="1349375" cy="781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8" name="Seta para a direita 8">
            <a:extLst>
              <a:ext uri="{FF2B5EF4-FFF2-40B4-BE49-F238E27FC236}">
                <a16:creationId xmlns:a16="http://schemas.microsoft.com/office/drawing/2014/main" id="{8ACAD032-046B-9C94-74C5-3EBF1597C494}"/>
              </a:ext>
            </a:extLst>
          </p:cNvPr>
          <p:cNvSpPr>
            <a:spLocks/>
          </p:cNvSpPr>
          <p:nvPr userDrawn="1"/>
        </p:nvSpPr>
        <p:spPr bwMode="auto">
          <a:xfrm>
            <a:off x="1636713" y="182563"/>
            <a:ext cx="5600700" cy="131762"/>
          </a:xfrm>
          <a:prstGeom prst="rightArrow">
            <a:avLst>
              <a:gd name="adj1" fmla="val 50000"/>
              <a:gd name="adj2" fmla="val 50378"/>
            </a:avLst>
          </a:prstGeom>
          <a:solidFill>
            <a:srgbClr val="505580"/>
          </a:solidFill>
          <a:ln w="12700" algn="ctr">
            <a:solidFill>
              <a:srgbClr val="000000"/>
            </a:solidFill>
            <a:miter lim="800000"/>
            <a:headEnd/>
            <a:tailEnd/>
          </a:ln>
        </p:spPr>
        <p:txBody>
          <a:bodyPr lIns="70308" tIns="35154" rIns="70308" bIns="35154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defRPr/>
            </a:pPr>
            <a:endParaRPr lang="pt-BR" altLang="pt-BR"/>
          </a:p>
        </p:txBody>
      </p:sp>
      <p:sp>
        <p:nvSpPr>
          <p:cNvPr id="1029" name="Seta para a direita 8">
            <a:extLst>
              <a:ext uri="{FF2B5EF4-FFF2-40B4-BE49-F238E27FC236}">
                <a16:creationId xmlns:a16="http://schemas.microsoft.com/office/drawing/2014/main" id="{8EB5E3C2-C4A1-123D-23D8-989AE1586CFF}"/>
              </a:ext>
            </a:extLst>
          </p:cNvPr>
          <p:cNvSpPr>
            <a:spLocks/>
          </p:cNvSpPr>
          <p:nvPr userDrawn="1"/>
        </p:nvSpPr>
        <p:spPr bwMode="auto">
          <a:xfrm rot="10800000">
            <a:off x="323850" y="5014913"/>
            <a:ext cx="6913563" cy="131762"/>
          </a:xfrm>
          <a:prstGeom prst="rightArrow">
            <a:avLst>
              <a:gd name="adj1" fmla="val 50000"/>
              <a:gd name="adj2" fmla="val 50284"/>
            </a:avLst>
          </a:prstGeom>
          <a:solidFill>
            <a:srgbClr val="505580"/>
          </a:solidFill>
          <a:ln w="12700" algn="ctr">
            <a:solidFill>
              <a:srgbClr val="000000"/>
            </a:solidFill>
            <a:miter lim="800000"/>
            <a:headEnd/>
            <a:tailEnd/>
          </a:ln>
        </p:spPr>
        <p:txBody>
          <a:bodyPr lIns="70308" tIns="35154" rIns="70308" bIns="35154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defRPr/>
            </a:pPr>
            <a:endParaRPr lang="pt-BR" altLang="pt-BR"/>
          </a:p>
        </p:txBody>
      </p:sp>
      <p:pic>
        <p:nvPicPr>
          <p:cNvPr id="1030" name="Imagem 2">
            <a:extLst>
              <a:ext uri="{FF2B5EF4-FFF2-40B4-BE49-F238E27FC236}">
                <a16:creationId xmlns:a16="http://schemas.microsoft.com/office/drawing/2014/main" id="{42D332F3-433F-DB61-A7BF-3EE00251EDB1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477" r="25864" b="28014"/>
          <a:stretch>
            <a:fillRect/>
          </a:stretch>
        </p:blipFill>
        <p:spPr bwMode="auto">
          <a:xfrm>
            <a:off x="1971675" y="1154113"/>
            <a:ext cx="3617913" cy="3160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5795" r:id="rId1"/>
    <p:sldLayoutId id="2147485796" r:id="rId2"/>
    <p:sldLayoutId id="2147485797" r:id="rId3"/>
    <p:sldLayoutId id="2147485798" r:id="rId4"/>
    <p:sldLayoutId id="2147485799" r:id="rId5"/>
    <p:sldLayoutId id="2147485800" r:id="rId6"/>
    <p:sldLayoutId id="2147485801" r:id="rId7"/>
    <p:sldLayoutId id="2147485802" r:id="rId8"/>
    <p:sldLayoutId id="2147485803" r:id="rId9"/>
    <p:sldLayoutId id="2147485804" r:id="rId10"/>
    <p:sldLayoutId id="2147485805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31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100">
          <a:solidFill>
            <a:schemeClr val="tx2"/>
          </a:solidFill>
          <a:latin typeface="Franklin Gothic Book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100">
          <a:solidFill>
            <a:schemeClr val="tx2"/>
          </a:solidFill>
          <a:latin typeface="Franklin Gothic Book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100">
          <a:solidFill>
            <a:schemeClr val="tx2"/>
          </a:solidFill>
          <a:latin typeface="Franklin Gothic Book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100">
          <a:solidFill>
            <a:schemeClr val="tx2"/>
          </a:solidFill>
          <a:latin typeface="Franklin Gothic Book" pitchFamily="34" charset="0"/>
        </a:defRPr>
      </a:lvl5pPr>
      <a:lvl6pPr marL="351541" algn="l" rtl="0" fontAlgn="base">
        <a:spcBef>
          <a:spcPct val="0"/>
        </a:spcBef>
        <a:spcAft>
          <a:spcPct val="0"/>
        </a:spcAft>
        <a:defRPr sz="3100">
          <a:solidFill>
            <a:schemeClr val="tx2"/>
          </a:solidFill>
          <a:latin typeface="Franklin Gothic Book" pitchFamily="34" charset="0"/>
        </a:defRPr>
      </a:lvl6pPr>
      <a:lvl7pPr marL="703082" algn="l" rtl="0" fontAlgn="base">
        <a:spcBef>
          <a:spcPct val="0"/>
        </a:spcBef>
        <a:spcAft>
          <a:spcPct val="0"/>
        </a:spcAft>
        <a:defRPr sz="3100">
          <a:solidFill>
            <a:schemeClr val="tx2"/>
          </a:solidFill>
          <a:latin typeface="Franklin Gothic Book" pitchFamily="34" charset="0"/>
        </a:defRPr>
      </a:lvl7pPr>
      <a:lvl8pPr marL="1054623" algn="l" rtl="0" fontAlgn="base">
        <a:spcBef>
          <a:spcPct val="0"/>
        </a:spcBef>
        <a:spcAft>
          <a:spcPct val="0"/>
        </a:spcAft>
        <a:defRPr sz="3100">
          <a:solidFill>
            <a:schemeClr val="tx2"/>
          </a:solidFill>
          <a:latin typeface="Franklin Gothic Book" pitchFamily="34" charset="0"/>
        </a:defRPr>
      </a:lvl8pPr>
      <a:lvl9pPr marL="1406164" algn="l" rtl="0" fontAlgn="base">
        <a:spcBef>
          <a:spcPct val="0"/>
        </a:spcBef>
        <a:spcAft>
          <a:spcPct val="0"/>
        </a:spcAft>
        <a:defRPr sz="3100">
          <a:solidFill>
            <a:schemeClr val="tx2"/>
          </a:solidFill>
          <a:latin typeface="Franklin Gothic Book" pitchFamily="34" charset="0"/>
        </a:defRPr>
      </a:lvl9pPr>
    </p:titleStyle>
    <p:bodyStyle>
      <a:lvl1pPr marL="209550" indent="-209550" algn="l" rtl="0" eaLnBrk="0" fontAlgn="base" hangingPunct="0">
        <a:spcBef>
          <a:spcPts val="438"/>
        </a:spcBef>
        <a:spcAft>
          <a:spcPct val="0"/>
        </a:spcAft>
        <a:buClr>
          <a:schemeClr val="accent1"/>
        </a:buClr>
        <a:buSzPct val="85000"/>
        <a:buFont typeface="Wingdings 2" panose="05020102010507070707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20688" indent="-174625" algn="l" rtl="0" eaLnBrk="0" fontAlgn="base" hangingPunct="0">
        <a:spcBef>
          <a:spcPts val="288"/>
        </a:spcBef>
        <a:spcAft>
          <a:spcPct val="0"/>
        </a:spcAft>
        <a:buClr>
          <a:schemeClr val="accent2"/>
        </a:buClr>
        <a:buSzPct val="85000"/>
        <a:buFont typeface="Wingdings 2" panose="05020102010507070707" pitchFamily="18" charset="2"/>
        <a:buChar char=""/>
        <a:defRPr kern="1200">
          <a:solidFill>
            <a:schemeClr val="tx1"/>
          </a:solidFill>
          <a:latin typeface="+mn-lt"/>
          <a:ea typeface="+mn-ea"/>
          <a:cs typeface="+mn-cs"/>
        </a:defRPr>
      </a:lvl2pPr>
      <a:lvl3pPr marL="631825" indent="-174625" algn="l" rtl="0" eaLnBrk="0" fontAlgn="base" hangingPunct="0">
        <a:spcBef>
          <a:spcPts val="288"/>
        </a:spcBef>
        <a:spcAft>
          <a:spcPct val="0"/>
        </a:spcAft>
        <a:buClr>
          <a:srgbClr val="E6B1AB"/>
        </a:buClr>
        <a:buSzPct val="85000"/>
        <a:buFont typeface="Wingdings 2" panose="05020102010507070707" pitchFamily="18" charset="2"/>
        <a:buChar char="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842963" indent="-174625" algn="l" rtl="0" eaLnBrk="0" fontAlgn="base" hangingPunct="0">
        <a:spcBef>
          <a:spcPts val="288"/>
        </a:spcBef>
        <a:spcAft>
          <a:spcPct val="0"/>
        </a:spcAft>
        <a:buClr>
          <a:srgbClr val="A28E6A"/>
        </a:buClr>
        <a:buSzPct val="80000"/>
        <a:buFont typeface="Wingdings 2" panose="05020102010507070707" pitchFamily="18" charset="2"/>
        <a:buChar char="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054100" indent="-174625" algn="l" rtl="0" eaLnBrk="0" fontAlgn="base" hangingPunct="0">
        <a:spcBef>
          <a:spcPts val="288"/>
        </a:spcBef>
        <a:spcAft>
          <a:spcPct val="0"/>
        </a:spcAft>
        <a:buClr>
          <a:srgbClr val="A28E6A"/>
        </a:buClr>
        <a:buChar char="o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265548" indent="-175771" algn="l" rtl="0" eaLnBrk="1" latinLnBrk="0" hangingPunct="1">
        <a:spcBef>
          <a:spcPts val="284"/>
        </a:spcBef>
        <a:buClr>
          <a:schemeClr val="accent3"/>
        </a:buClr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476473" indent="-175771" algn="l" rtl="0" eaLnBrk="1" latinLnBrk="0" hangingPunct="1">
        <a:spcBef>
          <a:spcPts val="284"/>
        </a:spcBef>
        <a:buClr>
          <a:schemeClr val="accent2"/>
        </a:buClr>
        <a:buChar char="•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687397" indent="-175771" algn="l" rtl="0" eaLnBrk="1" latinLnBrk="0" hangingPunct="1">
        <a:spcBef>
          <a:spcPts val="284"/>
        </a:spcBef>
        <a:buClr>
          <a:schemeClr val="accent1">
            <a:tint val="60000"/>
          </a:schemeClr>
        </a:buClr>
        <a:buChar char="•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898322" indent="-175771" algn="l" rtl="0" eaLnBrk="1" latinLnBrk="0" hangingPunct="1">
        <a:spcBef>
          <a:spcPts val="284"/>
        </a:spcBef>
        <a:buClr>
          <a:schemeClr val="accent2">
            <a:tint val="60000"/>
          </a:schemeClr>
        </a:buClr>
        <a:buChar char="•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351541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703082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054623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406164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1757705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109246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2460788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2812329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AutoShape 2">
            <a:extLst>
              <a:ext uri="{FF2B5EF4-FFF2-40B4-BE49-F238E27FC236}">
                <a16:creationId xmlns:a16="http://schemas.microsoft.com/office/drawing/2014/main" id="{FCBBE22A-852E-5245-8CEB-B634397432A8}"/>
              </a:ext>
            </a:extLst>
          </p:cNvPr>
          <p:cNvSpPr txBox="1">
            <a:spLocks noChangeArrowheads="1"/>
          </p:cNvSpPr>
          <p:nvPr/>
        </p:nvSpPr>
        <p:spPr>
          <a:xfrm>
            <a:off x="1001713" y="308631"/>
            <a:ext cx="5770562" cy="531812"/>
          </a:xfrm>
          <a:prstGeom prst="rect">
            <a:avLst/>
          </a:prstGeom>
        </p:spPr>
        <p:txBody>
          <a:bodyPr lIns="70308" tIns="35154" rIns="70308" bIns="35154" anchor="ctr">
            <a:normAutofit fontScale="52500" lnSpcReduction="20000"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0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Franklin Gothic Book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Franklin Gothic Book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Franklin Gothic Book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Franklin Gothic Book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Franklin Gothic Book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Franklin Gothic Book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Franklin Gothic Book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Franklin Gothic Book" pitchFamily="34" charset="0"/>
              </a:defRPr>
            </a:lvl9pPr>
          </a:lstStyle>
          <a:p>
            <a:pPr algn="ctr" eaLnBrk="1" fontAlgn="auto" hangingPunct="1">
              <a:spcAft>
                <a:spcPts val="0"/>
              </a:spcAft>
              <a:defRPr/>
            </a:pPr>
            <a:r>
              <a:rPr lang="pt-BR" sz="25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</a:rPr>
              <a:t> </a:t>
            </a:r>
            <a:r>
              <a:rPr lang="pt-BR" sz="4100" i="1" u="sng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pperplate Gothic Bold" pitchFamily="34" charset="0"/>
              </a:rPr>
              <a:t>CERTIFICADO  DE  TREINAMENTO</a:t>
            </a:r>
          </a:p>
        </p:txBody>
      </p:sp>
      <p:sp>
        <p:nvSpPr>
          <p:cNvPr id="15365" name="CaixaDeTexto 6">
            <a:extLst>
              <a:ext uri="{FF2B5EF4-FFF2-40B4-BE49-F238E27FC236}">
                <a16:creationId xmlns:a16="http://schemas.microsoft.com/office/drawing/2014/main" id="{606B4984-DC2F-3742-B7FE-2AE6C6DC74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03525" y="4227513"/>
            <a:ext cx="1841500" cy="469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54060" tIns="27030" rIns="54060" bIns="27030" anchor="ctr">
            <a:spAutoFit/>
          </a:bodyPr>
          <a:lstStyle>
            <a:lvl1pPr marL="350838" indent="-3508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pt-BR" altLang="pt-BR" sz="900" dirty="0">
                <a:latin typeface="Calibri" panose="020F0502020204030204" pitchFamily="34" charset="0"/>
                <a:cs typeface="Calibri" panose="020F0502020204030204" pitchFamily="34" charset="0"/>
              </a:rPr>
              <a:t>______________________________</a:t>
            </a:r>
          </a:p>
          <a:p>
            <a:pPr algn="ctr" eaLnBrk="1" hangingPunct="1"/>
            <a:r>
              <a:rPr lang="pt-BR" altLang="pt-BR" sz="900" b="1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NOME DO COLABORADOR</a:t>
            </a:r>
          </a:p>
          <a:p>
            <a:pPr algn="ctr" eaLnBrk="1" hangingPunct="1"/>
            <a:r>
              <a:rPr lang="pt-BR" altLang="pt-BR" sz="900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CPF</a:t>
            </a:r>
            <a:r>
              <a:rPr lang="pt-BR" altLang="pt-BR" sz="900" b="1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: 000.000.000-00</a:t>
            </a:r>
            <a:endParaRPr lang="pt-BR" altLang="pt-BR" sz="900" dirty="0">
              <a:highlight>
                <a:srgbClr val="FFFF00"/>
              </a:highligh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366" name="CaixaDeTexto 4">
            <a:extLst>
              <a:ext uri="{FF2B5EF4-FFF2-40B4-BE49-F238E27FC236}">
                <a16:creationId xmlns:a16="http://schemas.microsoft.com/office/drawing/2014/main" id="{4108774E-60FB-8481-C983-D5511AA7A93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1188" y="790575"/>
            <a:ext cx="6551612" cy="32818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 eaLnBrk="1" hangingPunct="1">
              <a:lnSpc>
                <a:spcPct val="150000"/>
              </a:lnSpc>
            </a:pPr>
            <a:r>
              <a:rPr lang="pt-BR" altLang="pt-BR" sz="1200" dirty="0">
                <a:latin typeface="Calibri" panose="020F0502020204030204" pitchFamily="34" charset="0"/>
                <a:cs typeface="Calibri" panose="020F0502020204030204" pitchFamily="34" charset="0"/>
              </a:rPr>
              <a:t>A </a:t>
            </a:r>
            <a:r>
              <a:rPr lang="pt-BR" altLang="pt-BR" sz="1200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NOME DA EMPRESA </a:t>
            </a:r>
            <a:r>
              <a:rPr lang="pt-BR" altLang="pt-BR" sz="1200" dirty="0">
                <a:latin typeface="Calibri" panose="020F0502020204030204" pitchFamily="34" charset="0"/>
                <a:cs typeface="Calibri" panose="020F0502020204030204" pitchFamily="34" charset="0"/>
              </a:rPr>
              <a:t>que </a:t>
            </a:r>
            <a:r>
              <a:rPr lang="pt-BR" altLang="pt-BR" sz="1200" b="1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NOME DO COLABORADOR</a:t>
            </a:r>
            <a:r>
              <a:rPr lang="pt-BR" altLang="pt-BR" sz="1200" b="1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</a:p>
          <a:p>
            <a:pPr algn="ctr" eaLnBrk="1" hangingPunct="1">
              <a:lnSpc>
                <a:spcPct val="150000"/>
              </a:lnSpc>
            </a:pPr>
            <a:r>
              <a:rPr lang="pt-BR" altLang="pt-BR" sz="1200" dirty="0">
                <a:latin typeface="Calibri" panose="020F0502020204030204" pitchFamily="34" charset="0"/>
                <a:cs typeface="Calibri" panose="020F0502020204030204" pitchFamily="34" charset="0"/>
              </a:rPr>
              <a:t>tendo índice de aproveitamento igual ou superior a 80%, em </a:t>
            </a:r>
            <a:r>
              <a:rPr lang="pt-BR" altLang="pt-BR" sz="1200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CIDADE QUE O TREINAMENTO FOI REALIZADO</a:t>
            </a:r>
            <a:r>
              <a:rPr lang="pt-BR" altLang="pt-BR" sz="1200" dirty="0">
                <a:latin typeface="Calibri" panose="020F0502020204030204" pitchFamily="34" charset="0"/>
                <a:cs typeface="Calibri" panose="020F0502020204030204" pitchFamily="34" charset="0"/>
              </a:rPr>
              <a:t>, no dia </a:t>
            </a:r>
            <a:r>
              <a:rPr lang="pt-BR" altLang="pt-BR" sz="1200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DATA DO TREINAMENTO </a:t>
            </a:r>
            <a:r>
              <a:rPr lang="pt-BR" altLang="pt-BR" sz="1200" dirty="0">
                <a:latin typeface="Calibri" panose="020F0502020204030204" pitchFamily="34" charset="0"/>
                <a:cs typeface="Calibri" panose="020F0502020204030204" pitchFamily="34" charset="0"/>
              </a:rPr>
              <a:t>concluiu o curso</a:t>
            </a:r>
          </a:p>
          <a:p>
            <a:pPr algn="ctr" eaLnBrk="1" hangingPunct="1">
              <a:lnSpc>
                <a:spcPct val="150000"/>
              </a:lnSpc>
            </a:pPr>
            <a:endParaRPr lang="pt-BR" altLang="pt-BR" sz="7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>
              <a:lnSpc>
                <a:spcPct val="150000"/>
              </a:lnSpc>
            </a:pPr>
            <a:r>
              <a:rPr lang="pt-BR" altLang="pt-BR" sz="2000" b="1" dirty="0">
                <a:latin typeface="Calibri" panose="020F0502020204030204" pitchFamily="34" charset="0"/>
                <a:cs typeface="Calibri" panose="020F0502020204030204" pitchFamily="34" charset="0"/>
              </a:rPr>
              <a:t>NR 10 BÁSICO – SEGURANÇA EM INSTALAÇÕES E SERVIÇOS COM ELETRICIDADE - RECICLAGEM</a:t>
            </a:r>
          </a:p>
          <a:p>
            <a:pPr algn="ctr">
              <a:lnSpc>
                <a:spcPct val="150000"/>
              </a:lnSpc>
            </a:pPr>
            <a:r>
              <a:rPr lang="pt-BR" altLang="pt-BR" sz="1200" dirty="0">
                <a:latin typeface="Calibri" panose="020F0502020204030204" pitchFamily="34" charset="0"/>
                <a:cs typeface="Calibri" panose="020F0502020204030204" pitchFamily="34" charset="0"/>
              </a:rPr>
              <a:t>Treinamento de 08 horas com base nos documentos:</a:t>
            </a:r>
          </a:p>
          <a:p>
            <a:pPr algn="ctr" eaLnBrk="1" hangingPunct="1">
              <a:lnSpc>
                <a:spcPct val="150000"/>
              </a:lnSpc>
            </a:pPr>
            <a:r>
              <a:rPr lang="pt-BR" altLang="pt-BR" sz="1200" dirty="0">
                <a:latin typeface="Calibri" panose="020F0502020204030204" pitchFamily="34" charset="0"/>
                <a:cs typeface="Calibri" panose="020F0502020204030204" pitchFamily="34" charset="0"/>
              </a:rPr>
              <a:t>“Guia de Capacitação Mosaic Fertilizantes - Requisitos Legais, Diretrizes Mosaic e Regras pela vida, REV. 1.1 – 17/07/2024”, e na NR 22 – Segurança e Saúde Ocupacional na Mineração – M T E.</a:t>
            </a:r>
          </a:p>
          <a:p>
            <a:pPr algn="ctr" eaLnBrk="1" hangingPunct="1">
              <a:lnSpc>
                <a:spcPct val="150000"/>
              </a:lnSpc>
            </a:pPr>
            <a:r>
              <a:rPr lang="pt-BR" altLang="pt-BR" sz="1200" b="1" dirty="0">
                <a:latin typeface="Calibri" panose="020F0502020204030204" pitchFamily="34" charset="0"/>
                <a:cs typeface="Calibri" panose="020F0502020204030204" pitchFamily="34" charset="0"/>
              </a:rPr>
              <a:t>Validade</a:t>
            </a:r>
            <a:r>
              <a:rPr lang="pt-BR" altLang="pt-BR" sz="1200" dirty="0">
                <a:latin typeface="Calibri" panose="020F0502020204030204" pitchFamily="34" charset="0"/>
                <a:cs typeface="Calibri" panose="020F0502020204030204" pitchFamily="34" charset="0"/>
              </a:rPr>
              <a:t>: 2 anos</a:t>
            </a:r>
          </a:p>
          <a:p>
            <a:pPr algn="ctr" eaLnBrk="1" hangingPunct="1">
              <a:lnSpc>
                <a:spcPct val="150000"/>
              </a:lnSpc>
            </a:pPr>
            <a:endParaRPr lang="pt-BR" altLang="pt-BR" sz="800" b="1" dirty="0">
              <a:solidFill>
                <a:srgbClr val="747678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367" name="CaixaDeTexto 6">
            <a:extLst>
              <a:ext uri="{FF2B5EF4-FFF2-40B4-BE49-F238E27FC236}">
                <a16:creationId xmlns:a16="http://schemas.microsoft.com/office/drawing/2014/main" id="{C4B14020-DD88-1436-9022-6A0E072283F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65713" y="4227513"/>
            <a:ext cx="1955800" cy="885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54060" tIns="27030" rIns="54060" bIns="27030" anchor="ctr">
            <a:spAutoFit/>
          </a:bodyPr>
          <a:lstStyle>
            <a:lvl1pPr marL="350838" indent="-3508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pt-BR" altLang="pt-BR" sz="900" dirty="0">
                <a:latin typeface="Calibri" panose="020F0502020204030204" pitchFamily="34" charset="0"/>
                <a:cs typeface="Calibri" panose="020F0502020204030204" pitchFamily="34" charset="0"/>
              </a:rPr>
              <a:t>________________________________</a:t>
            </a:r>
          </a:p>
          <a:p>
            <a:pPr algn="ctr" eaLnBrk="1" hangingPunct="1"/>
            <a:r>
              <a:rPr lang="pt-BR" altLang="pt-BR" sz="900" b="1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NOME DO RESPONSÁVEL</a:t>
            </a:r>
          </a:p>
          <a:p>
            <a:pPr algn="ctr" eaLnBrk="1" hangingPunct="1"/>
            <a:r>
              <a:rPr lang="pt-BR" altLang="pt-BR" sz="900" dirty="0">
                <a:latin typeface="Calibri" panose="020F0502020204030204" pitchFamily="34" charset="0"/>
                <a:cs typeface="Calibri" panose="020F0502020204030204" pitchFamily="34" charset="0"/>
              </a:rPr>
              <a:t>Responsável Técnico</a:t>
            </a:r>
          </a:p>
          <a:p>
            <a:pPr algn="ctr" eaLnBrk="1" hangingPunct="1"/>
            <a:r>
              <a:rPr lang="pt-BR" altLang="pt-BR" sz="900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CARGO DO RESPONSÁVEL</a:t>
            </a:r>
          </a:p>
          <a:p>
            <a:pPr algn="ctr" eaLnBrk="1" hangingPunct="1"/>
            <a:r>
              <a:rPr lang="pt-BR" altLang="pt-BR" sz="900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REGISTRO OU CREA</a:t>
            </a:r>
          </a:p>
          <a:p>
            <a:pPr algn="ctr" eaLnBrk="1" hangingPunct="1"/>
            <a:endParaRPr lang="pt-BR" altLang="pt-BR" sz="9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368" name="CaixaDeTexto 6">
            <a:extLst>
              <a:ext uri="{FF2B5EF4-FFF2-40B4-BE49-F238E27FC236}">
                <a16:creationId xmlns:a16="http://schemas.microsoft.com/office/drawing/2014/main" id="{A44E9B5D-450C-7020-B97F-25CCA10A7B6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0865" y="4227513"/>
            <a:ext cx="1854846" cy="10240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54060" tIns="27030" rIns="54060" bIns="2703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pt-BR" altLang="pt-BR" sz="900" dirty="0">
                <a:latin typeface="Arial Narrow" panose="020B0606020202030204" pitchFamily="34" charset="0"/>
              </a:rPr>
              <a:t>_________________________________</a:t>
            </a:r>
          </a:p>
          <a:p>
            <a:pPr algn="ctr" eaLnBrk="1" hangingPunct="1"/>
            <a:r>
              <a:rPr lang="pt-BR" altLang="pt-BR" sz="900" b="1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NOME DO INSTRUTOR</a:t>
            </a:r>
          </a:p>
          <a:p>
            <a:pPr algn="ctr" eaLnBrk="1" hangingPunct="1"/>
            <a:r>
              <a:rPr lang="pt-BR" altLang="pt-BR" sz="900" dirty="0">
                <a:latin typeface="Calibri" panose="020F0502020204030204" pitchFamily="34" charset="0"/>
                <a:cs typeface="Calibri" panose="020F0502020204030204" pitchFamily="34" charset="0"/>
              </a:rPr>
              <a:t>Instrutor Responsável</a:t>
            </a:r>
          </a:p>
          <a:p>
            <a:pPr algn="ctr" eaLnBrk="1" hangingPunct="1"/>
            <a:r>
              <a:rPr lang="pt-BR" altLang="pt-BR" sz="900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CPF: 000.000.000-00</a:t>
            </a:r>
          </a:p>
          <a:p>
            <a:pPr algn="ctr" eaLnBrk="1" hangingPunct="1"/>
            <a:r>
              <a:rPr lang="pt-BR" altLang="pt-BR" sz="900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CARGO DO INSTRUTOR</a:t>
            </a:r>
          </a:p>
          <a:p>
            <a:pPr algn="ctr" eaLnBrk="1" hangingPunct="1"/>
            <a:r>
              <a:rPr lang="pt-BR" altLang="pt-BR" sz="900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REGISTRO OU CREA</a:t>
            </a:r>
          </a:p>
          <a:p>
            <a:pPr algn="ctr" eaLnBrk="1" hangingPunct="1"/>
            <a:endParaRPr lang="pt-BR" altLang="pt-BR" sz="900" dirty="0">
              <a:highlight>
                <a:srgbClr val="FFFF00"/>
              </a:highligh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CaixaDeTexto 14">
            <a:extLst>
              <a:ext uri="{FF2B5EF4-FFF2-40B4-BE49-F238E27FC236}">
                <a16:creationId xmlns:a16="http://schemas.microsoft.com/office/drawing/2014/main" id="{EFA7FD6E-B869-0E27-DBF6-360E67A5A73A}"/>
              </a:ext>
            </a:extLst>
          </p:cNvPr>
          <p:cNvSpPr txBox="1"/>
          <p:nvPr/>
        </p:nvSpPr>
        <p:spPr>
          <a:xfrm>
            <a:off x="1548383" y="29220"/>
            <a:ext cx="4735513" cy="455612"/>
          </a:xfrm>
          <a:prstGeom prst="rect">
            <a:avLst/>
          </a:prstGeom>
          <a:noFill/>
        </p:spPr>
        <p:txBody>
          <a:bodyPr wrap="none" lIns="70308" tIns="35154" rIns="70308" bIns="35154">
            <a:spAutoFit/>
          </a:bodyPr>
          <a:lstStyle/>
          <a:p>
            <a:pPr eaLnBrk="1" hangingPunct="1">
              <a:defRPr/>
            </a:pPr>
            <a:r>
              <a:rPr lang="pt-BR" sz="25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CONTEÚDO PROGRAMÁTICO</a:t>
            </a:r>
          </a:p>
        </p:txBody>
      </p:sp>
      <p:sp>
        <p:nvSpPr>
          <p:cNvPr id="31749" name="Retângulo 7">
            <a:extLst>
              <a:ext uri="{FF2B5EF4-FFF2-40B4-BE49-F238E27FC236}">
                <a16:creationId xmlns:a16="http://schemas.microsoft.com/office/drawing/2014/main" id="{DA62A113-4A15-ED54-07E6-D3A9DB635AA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8223" y="5074375"/>
            <a:ext cx="4230265" cy="1941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70308" tIns="35154" rIns="70308" bIns="35154">
            <a:spAutoFit/>
          </a:bodyPr>
          <a:lstStyle/>
          <a:p>
            <a:pPr eaLnBrk="1" hangingPunct="1"/>
            <a:r>
              <a:rPr lang="pt-BR" altLang="pt-BR" sz="800" b="1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Identificação da sua empresa aqui</a:t>
            </a:r>
            <a:endParaRPr lang="pt-BR" altLang="pt-BR" sz="800" dirty="0">
              <a:highlight>
                <a:srgbClr val="FFFF00"/>
              </a:highligh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C2726F2D-E20E-4843-ACAB-96883FA8FEDE}"/>
              </a:ext>
            </a:extLst>
          </p:cNvPr>
          <p:cNvSpPr txBox="1"/>
          <p:nvPr/>
        </p:nvSpPr>
        <p:spPr>
          <a:xfrm>
            <a:off x="89123" y="230916"/>
            <a:ext cx="6552728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endParaRPr lang="pt-BR" sz="900" b="0" i="0" u="none" strike="noStrike" baseline="0" dirty="0">
              <a:latin typeface="CIDFont+F1"/>
            </a:endParaRPr>
          </a:p>
          <a:p>
            <a:pPr algn="l"/>
            <a:endParaRPr lang="pt-BR" sz="900" b="0" i="0" u="none" strike="noStrike" baseline="0" dirty="0">
              <a:latin typeface="CIDFont+F1"/>
            </a:endParaRPr>
          </a:p>
          <a:p>
            <a:pPr algn="l"/>
            <a:endParaRPr lang="pt-BR" sz="900" b="0" i="0" u="none" strike="noStrike" baseline="0" dirty="0">
              <a:solidFill>
                <a:srgbClr val="000000"/>
              </a:solidFill>
              <a:latin typeface="CIDFont+F1"/>
            </a:endParaRP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14784244-8634-458A-8D83-D8DB059568B1}"/>
              </a:ext>
            </a:extLst>
          </p:cNvPr>
          <p:cNvSpPr txBox="1"/>
          <p:nvPr/>
        </p:nvSpPr>
        <p:spPr>
          <a:xfrm>
            <a:off x="4428703" y="684787"/>
            <a:ext cx="295232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 algn="l">
              <a:buFont typeface="Wingdings" panose="05000000000000000000" pitchFamily="2" charset="2"/>
              <a:buChar char="v"/>
            </a:pPr>
            <a:endParaRPr lang="pt-BR" sz="900" dirty="0">
              <a:latin typeface="CIDFont+F1"/>
            </a:endParaRPr>
          </a:p>
          <a:p>
            <a:pPr marL="171450" indent="-171450" algn="l">
              <a:buFont typeface="Wingdings" panose="05000000000000000000" pitchFamily="2" charset="2"/>
              <a:buChar char="v"/>
            </a:pPr>
            <a:endParaRPr lang="pt-BR" sz="900" dirty="0"/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B8314F60-DE4C-4B3B-99F4-67DC8DADB0B6}"/>
              </a:ext>
            </a:extLst>
          </p:cNvPr>
          <p:cNvSpPr txBox="1"/>
          <p:nvPr/>
        </p:nvSpPr>
        <p:spPr>
          <a:xfrm>
            <a:off x="135877" y="510388"/>
            <a:ext cx="3780262" cy="45243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pt-BR" sz="900" b="0" i="0" u="none" strike="noStrike" baseline="0" dirty="0">
                <a:solidFill>
                  <a:srgbClr val="595959"/>
                </a:solidFill>
                <a:latin typeface="CIDFont+F3"/>
              </a:rPr>
              <a:t>Estrutura curricular - Reciclagem: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900" b="0" i="0" u="none" strike="noStrike" baseline="0" dirty="0">
                <a:solidFill>
                  <a:srgbClr val="000000"/>
                </a:solidFill>
                <a:latin typeface="CIDFont+F1"/>
              </a:rPr>
              <a:t>Conceito de risco;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900" b="0" i="0" u="none" strike="noStrike" baseline="0" dirty="0">
                <a:solidFill>
                  <a:srgbClr val="000000"/>
                </a:solidFill>
                <a:latin typeface="CIDFont+F1"/>
              </a:rPr>
              <a:t>Exemplos de acidentes típicos em serviços com eletricidade;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900" b="0" i="0" u="none" strike="noStrike" baseline="0" dirty="0">
                <a:solidFill>
                  <a:srgbClr val="000000"/>
                </a:solidFill>
                <a:latin typeface="CIDFont+F1"/>
              </a:rPr>
              <a:t>Etapas de planejamento;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900" b="0" i="0" u="none" strike="noStrike" baseline="0" dirty="0">
                <a:solidFill>
                  <a:srgbClr val="000000"/>
                </a:solidFill>
                <a:latin typeface="CIDFont+F5"/>
              </a:rPr>
              <a:t> </a:t>
            </a:r>
            <a:r>
              <a:rPr lang="pt-BR" sz="900" b="0" i="0" u="none" strike="noStrike" baseline="0" dirty="0">
                <a:solidFill>
                  <a:srgbClr val="000000"/>
                </a:solidFill>
                <a:latin typeface="CIDFont+F1"/>
              </a:rPr>
              <a:t>Processo de liberação da atividade;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900" b="0" i="0" u="none" strike="noStrike" baseline="0" dirty="0">
                <a:solidFill>
                  <a:srgbClr val="000000"/>
                </a:solidFill>
                <a:latin typeface="CIDFont+F5"/>
              </a:rPr>
              <a:t> </a:t>
            </a:r>
            <a:r>
              <a:rPr lang="pt-BR" sz="900" b="0" i="0" u="none" strike="noStrike" baseline="0" dirty="0">
                <a:solidFill>
                  <a:srgbClr val="000000"/>
                </a:solidFill>
                <a:latin typeface="CIDFont+F1"/>
              </a:rPr>
              <a:t>Permissão de trabalho;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900" b="0" i="0" u="none" strike="noStrike" baseline="0" dirty="0">
                <a:solidFill>
                  <a:srgbClr val="000000"/>
                </a:solidFill>
                <a:latin typeface="CIDFont+F1"/>
              </a:rPr>
              <a:t>Análise de risco;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900" b="0" i="0" u="none" strike="noStrike" baseline="0" dirty="0">
                <a:solidFill>
                  <a:srgbClr val="000000"/>
                </a:solidFill>
                <a:latin typeface="CIDFont+F1"/>
              </a:rPr>
              <a:t>Ordem de serviço específica para SEP e linhas energizadas AT;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900" b="0" i="0" u="none" strike="noStrike" baseline="0" dirty="0">
                <a:solidFill>
                  <a:srgbClr val="000000"/>
                </a:solidFill>
                <a:latin typeface="CIDFont+F1"/>
              </a:rPr>
              <a:t>Passos da </a:t>
            </a:r>
            <a:r>
              <a:rPr lang="pt-BR" sz="900" b="0" i="0" u="none" strike="noStrike" baseline="0" dirty="0" err="1">
                <a:solidFill>
                  <a:srgbClr val="000000"/>
                </a:solidFill>
                <a:latin typeface="CIDFont+F1"/>
              </a:rPr>
              <a:t>desenergização</a:t>
            </a:r>
            <a:r>
              <a:rPr lang="pt-BR" sz="900" b="0" i="0" u="none" strike="noStrike" baseline="0" dirty="0">
                <a:solidFill>
                  <a:srgbClr val="000000"/>
                </a:solidFill>
                <a:latin typeface="CIDFont+F1"/>
              </a:rPr>
              <a:t>;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900" b="0" i="0" u="none" strike="noStrike" baseline="0" dirty="0">
                <a:solidFill>
                  <a:srgbClr val="000000"/>
                </a:solidFill>
                <a:latin typeface="CIDFont+F1"/>
              </a:rPr>
              <a:t>Ferramentas para execução da atividade;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900" b="0" i="0" u="none" strike="noStrike" baseline="0" dirty="0">
                <a:solidFill>
                  <a:srgbClr val="000000"/>
                </a:solidFill>
                <a:latin typeface="CIDFont+F1"/>
              </a:rPr>
              <a:t>Procedimento em caso de emergência;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900" b="0" i="0" u="none" strike="noStrike" baseline="0" dirty="0">
                <a:solidFill>
                  <a:srgbClr val="000000"/>
                </a:solidFill>
                <a:latin typeface="CIDFont+F5"/>
              </a:rPr>
              <a:t> </a:t>
            </a:r>
            <a:r>
              <a:rPr lang="pt-BR" sz="900" b="0" i="0" u="none" strike="noStrike" baseline="0" dirty="0">
                <a:solidFill>
                  <a:srgbClr val="000000"/>
                </a:solidFill>
                <a:latin typeface="CIDFont+F1"/>
              </a:rPr>
              <a:t>Reconhecimento das rotas de fuga;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900" b="0" i="0" u="none" strike="noStrike" baseline="0" dirty="0">
                <a:solidFill>
                  <a:srgbClr val="000000"/>
                </a:solidFill>
                <a:latin typeface="CIDFont+F5"/>
              </a:rPr>
              <a:t> </a:t>
            </a:r>
            <a:r>
              <a:rPr lang="pt-BR" sz="900" b="0" i="0" u="none" strike="noStrike" baseline="0" dirty="0">
                <a:solidFill>
                  <a:srgbClr val="000000"/>
                </a:solidFill>
                <a:latin typeface="CIDFont+F1"/>
              </a:rPr>
              <a:t>Técnicas de combate a princípio de incêndio;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900" b="0" i="0" u="none" strike="noStrike" baseline="0" dirty="0">
                <a:solidFill>
                  <a:srgbClr val="000000"/>
                </a:solidFill>
                <a:latin typeface="CIDFont+F5"/>
              </a:rPr>
              <a:t> </a:t>
            </a:r>
            <a:r>
              <a:rPr lang="pt-BR" sz="900" b="0" i="0" u="none" strike="noStrike" baseline="0" dirty="0">
                <a:solidFill>
                  <a:srgbClr val="000000"/>
                </a:solidFill>
                <a:latin typeface="CIDFont+F1"/>
              </a:rPr>
              <a:t>Plano de atendimento às emergências;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900" b="0" i="0" u="none" strike="noStrike" baseline="0" dirty="0">
                <a:solidFill>
                  <a:srgbClr val="000000"/>
                </a:solidFill>
                <a:latin typeface="CIDFont+F5"/>
              </a:rPr>
              <a:t> </a:t>
            </a:r>
            <a:r>
              <a:rPr lang="pt-BR" sz="900" b="0" i="0" u="none" strike="noStrike" baseline="0" dirty="0">
                <a:solidFill>
                  <a:srgbClr val="000000"/>
                </a:solidFill>
                <a:latin typeface="CIDFont+F1"/>
              </a:rPr>
              <a:t>Riscos específicos do trabalho em eletricidade;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900" b="0" i="0" u="none" strike="noStrike" baseline="0" dirty="0">
                <a:solidFill>
                  <a:srgbClr val="000000"/>
                </a:solidFill>
                <a:latin typeface="CIDFont+F1"/>
              </a:rPr>
              <a:t>Choque elétrico;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900" b="0" i="0" u="none" strike="noStrike" baseline="0" dirty="0">
                <a:solidFill>
                  <a:srgbClr val="000000"/>
                </a:solidFill>
                <a:latin typeface="CIDFont+F1"/>
              </a:rPr>
              <a:t>Arco elétrico;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900" b="0" i="0" u="none" strike="noStrike" baseline="0" dirty="0">
                <a:solidFill>
                  <a:srgbClr val="000000"/>
                </a:solidFill>
                <a:latin typeface="CIDFont+F1"/>
              </a:rPr>
              <a:t>Campo eletromagnético;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900" b="0" i="0" u="none" strike="noStrike" baseline="0" dirty="0">
                <a:solidFill>
                  <a:srgbClr val="000000"/>
                </a:solidFill>
                <a:latin typeface="CIDFont+F1"/>
              </a:rPr>
              <a:t>Perigos adicionais;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900" b="0" i="0" u="none" strike="noStrike" baseline="0" dirty="0">
                <a:latin typeface="CIDFont+F1"/>
              </a:rPr>
              <a:t>Áreas classificadas;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900" b="0" i="0" u="none" strike="noStrike" baseline="0" dirty="0">
                <a:latin typeface="CIDFont+F1"/>
              </a:rPr>
              <a:t>Umidade;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900" b="0" i="0" u="none" strike="noStrike" baseline="0" dirty="0">
                <a:latin typeface="CIDFont+F1"/>
              </a:rPr>
              <a:t>Condições atmosféricas;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900" b="0" i="0" u="none" strike="noStrike" baseline="0" dirty="0">
                <a:latin typeface="CIDFont+F1"/>
              </a:rPr>
              <a:t>EPI - Específicos de eletricidade;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900" b="0" i="0" u="none" strike="noStrike" baseline="0" dirty="0">
                <a:latin typeface="CIDFont+F1"/>
              </a:rPr>
              <a:t>Condições ideais de utilização;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900" b="0" i="0" u="none" strike="noStrike" baseline="0" dirty="0">
                <a:latin typeface="CIDFont+F1"/>
              </a:rPr>
              <a:t>Informações básicas sobre selo e data de validade;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900" b="0" i="0" u="none" strike="noStrike" baseline="0" dirty="0">
                <a:latin typeface="CIDFont+F5"/>
              </a:rPr>
              <a:t> </a:t>
            </a:r>
            <a:r>
              <a:rPr lang="pt-BR" sz="900" b="0" i="0" u="none" strike="noStrike" baseline="0" dirty="0">
                <a:latin typeface="CIDFont+F1"/>
              </a:rPr>
              <a:t>Importância da conservação, limpeza e armazenamento;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900" b="0" i="0" u="none" strike="noStrike" baseline="0" dirty="0">
                <a:latin typeface="CIDFont+F1"/>
              </a:rPr>
              <a:t>Técnicas de trabalho em sistemas elétricos (energizados ou não);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900" b="0" i="0" u="none" strike="noStrike" baseline="0" dirty="0">
                <a:latin typeface="CIDFont+F1"/>
              </a:rPr>
              <a:t>Sistema de proteção coletiva;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900" b="0" i="0" u="none" strike="noStrike" baseline="0" dirty="0">
                <a:latin typeface="CIDFont+F1"/>
              </a:rPr>
              <a:t>Acidentes típicos e desvios;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900" b="0" i="0" u="none" strike="noStrike" baseline="0" dirty="0">
                <a:latin typeface="CIDFont+F1"/>
              </a:rPr>
              <a:t>Análises, discussão, medidas de controles;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900" b="0" i="0" u="none" strike="noStrike" baseline="0" dirty="0">
                <a:latin typeface="CIDFont+F1"/>
              </a:rPr>
              <a:t>Sinalização e isolamento da área de trabalho;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900" b="0" i="0" u="none" strike="noStrike" baseline="0" dirty="0">
                <a:latin typeface="CIDFont+F1"/>
              </a:rPr>
              <a:t>Particularidades do ambiente onde será executada a atividade.</a:t>
            </a:r>
            <a:endParaRPr lang="pt-BR" sz="900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atrimônio Líquido">
  <a:themeElements>
    <a:clrScheme name="Patrimônio Líquido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Patrimônio Líquido">
      <a:majorFont>
        <a:latin typeface="Franklin Gothic Book"/>
        <a:ea typeface=""/>
        <a:cs typeface=""/>
        <a:font script="Grek" typeface="Calibri"/>
        <a:font script="Cyrl" typeface="Calibri"/>
        <a:font script="Jpan" typeface="HGｺﾞｼｯｸM"/>
        <a:font script="Hang" typeface="바탕"/>
        <a:font script="Hans" typeface="幼圆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Perpetua"/>
        <a:ea typeface=""/>
        <a:cs typeface=""/>
        <a:font script="Grek" typeface="Cambria"/>
        <a:font script="Cyrl" typeface="Cambria"/>
        <a:font script="Jpan" typeface="HG創英ﾌﾟﾚｾﾞﾝｽEB"/>
        <a:font script="Hang" typeface="맑은 고딕"/>
        <a:font script="Hans" typeface="宋体"/>
        <a:font script="Hant" typeface="新細明體"/>
        <a:font script="Arab" typeface="Times New Roman"/>
        <a:font script="Hebr" typeface="Aharoni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Patrimônio Líquido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65000"/>
              </a:schemeClr>
            </a:gs>
            <a:gs pos="50000">
              <a:schemeClr val="phClr">
                <a:shade val="80000"/>
                <a:satMod val="155000"/>
              </a:schemeClr>
            </a:gs>
            <a:gs pos="100000">
              <a:schemeClr val="phClr">
                <a:tint val="95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95000"/>
                <a:satMod val="200000"/>
              </a:schemeClr>
              <a:schemeClr val="phClr">
                <a:shade val="80000"/>
                <a:satMod val="100000"/>
              </a:schemeClr>
            </a:duotone>
          </a:blip>
          <a:tile tx="0" ty="0" sx="55000" sy="5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Equity</Template>
  <TotalTime>2536</TotalTime>
  <Words>338</Words>
  <Application>Microsoft Office PowerPoint</Application>
  <PresentationFormat>Personalizar</PresentationFormat>
  <Paragraphs>59</Paragraphs>
  <Slides>2</Slides>
  <Notes>2</Notes>
  <HiddenSlides>0</HiddenSlides>
  <MMClips>0</MMClips>
  <ScaleCrop>false</ScaleCrop>
  <HeadingPairs>
    <vt:vector size="6" baseType="variant">
      <vt:variant>
        <vt:lpstr>Fontes usadas</vt:lpstr>
      </vt:variant>
      <vt:variant>
        <vt:i4>12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2</vt:i4>
      </vt:variant>
    </vt:vector>
  </HeadingPairs>
  <TitlesOfParts>
    <vt:vector size="15" baseType="lpstr">
      <vt:lpstr>Arial</vt:lpstr>
      <vt:lpstr>Arial Narrow</vt:lpstr>
      <vt:lpstr>Calibri</vt:lpstr>
      <vt:lpstr>CIDFont+F1</vt:lpstr>
      <vt:lpstr>CIDFont+F3</vt:lpstr>
      <vt:lpstr>CIDFont+F5</vt:lpstr>
      <vt:lpstr>Copperplate Gothic Bold</vt:lpstr>
      <vt:lpstr>Franklin Gothic Book</vt:lpstr>
      <vt:lpstr>Perpetua</vt:lpstr>
      <vt:lpstr>Verdana</vt:lpstr>
      <vt:lpstr>Wingdings</vt:lpstr>
      <vt:lpstr>Wingdings 2</vt:lpstr>
      <vt:lpstr>Patrimônio Líquido</vt:lpstr>
      <vt:lpstr>Apresentação do PowerPoint</vt:lpstr>
      <vt:lpstr>Apresentação do PowerPoint</vt:lpstr>
    </vt:vector>
  </TitlesOfParts>
  <Company>Particular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Certificado</dc:title>
  <dc:creator>Frank</dc:creator>
  <cp:lastModifiedBy>USUARIO</cp:lastModifiedBy>
  <cp:revision>420</cp:revision>
  <cp:lastPrinted>2023-01-18T11:46:20Z</cp:lastPrinted>
  <dcterms:created xsi:type="dcterms:W3CDTF">1996-09-21T19:33:27Z</dcterms:created>
  <dcterms:modified xsi:type="dcterms:W3CDTF">2024-08-19T20:34:09Z</dcterms:modified>
</cp:coreProperties>
</file>